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0"/>
  </p:notesMasterIdLst>
  <p:sldIdLst>
    <p:sldId id="358" r:id="rId2"/>
    <p:sldId id="384" r:id="rId3"/>
    <p:sldId id="259" r:id="rId4"/>
    <p:sldId id="320" r:id="rId5"/>
    <p:sldId id="257" r:id="rId6"/>
    <p:sldId id="321" r:id="rId7"/>
    <p:sldId id="332" r:id="rId8"/>
    <p:sldId id="288" r:id="rId9"/>
    <p:sldId id="289" r:id="rId10"/>
    <p:sldId id="290" r:id="rId11"/>
    <p:sldId id="322" r:id="rId12"/>
    <p:sldId id="323" r:id="rId13"/>
    <p:sldId id="324" r:id="rId14"/>
    <p:sldId id="291" r:id="rId15"/>
    <p:sldId id="325" r:id="rId16"/>
    <p:sldId id="326" r:id="rId17"/>
    <p:sldId id="327" r:id="rId18"/>
    <p:sldId id="328" r:id="rId19"/>
    <p:sldId id="292" r:id="rId20"/>
    <p:sldId id="260" r:id="rId21"/>
    <p:sldId id="276" r:id="rId22"/>
    <p:sldId id="278" r:id="rId23"/>
    <p:sldId id="331" r:id="rId24"/>
    <p:sldId id="286" r:id="rId25"/>
    <p:sldId id="287" r:id="rId26"/>
    <p:sldId id="385" r:id="rId27"/>
    <p:sldId id="333" r:id="rId28"/>
    <p:sldId id="386" r:id="rId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E4F63"/>
    <a:srgbClr val="8FAADC"/>
    <a:srgbClr val="C6D5F2"/>
    <a:srgbClr val="F7D9E8"/>
    <a:srgbClr val="60A2DE"/>
    <a:srgbClr val="C9C9C9"/>
    <a:srgbClr val="8497B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715" autoAdjust="0"/>
    <p:restoredTop sz="67265" autoAdjust="0"/>
  </p:normalViewPr>
  <p:slideViewPr>
    <p:cSldViewPr snapToGrid="0">
      <p:cViewPr varScale="1">
        <p:scale>
          <a:sx n="77" d="100"/>
          <a:sy n="77" d="100"/>
        </p:scale>
        <p:origin x="1758"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EA81-42B2-810A-8204F40F9BD9}"/>
            </c:ext>
          </c:extLst>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EA81-42B2-810A-8204F40F9BD9}"/>
            </c:ext>
          </c:extLst>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EA81-42B2-810A-8204F40F9BD9}"/>
            </c:ext>
          </c:extLst>
        </c:ser>
        <c:dLbls>
          <c:showLegendKey val="0"/>
          <c:showVal val="0"/>
          <c:showCatName val="0"/>
          <c:showSerName val="0"/>
          <c:showPercent val="0"/>
          <c:showBubbleSize val="0"/>
        </c:dLbls>
        <c:gapWidth val="219"/>
        <c:overlap val="-27"/>
        <c:axId val="705507080"/>
        <c:axId val="705509640"/>
      </c:barChart>
      <c:catAx>
        <c:axId val="7055070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705509640"/>
        <c:crosses val="autoZero"/>
        <c:auto val="1"/>
        <c:lblAlgn val="ctr"/>
        <c:lblOffset val="100"/>
        <c:noMultiLvlLbl val="0"/>
      </c:catAx>
      <c:valAx>
        <c:axId val="70550964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70550708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lang="zh-CN" sz="186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ndard"/>
        <c:varyColors val="0"/>
        <c:ser>
          <c:idx val="0"/>
          <c:order val="0"/>
          <c:tx>
            <c:strRef>
              <c:f>Sheet1!$B$1</c:f>
              <c:strCache>
                <c:ptCount val="1"/>
                <c:pt idx="0">
                  <c:v>系列 1</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extLst>
            <c:ext xmlns:c16="http://schemas.microsoft.com/office/drawing/2014/chart" uri="{C3380CC4-5D6E-409C-BE32-E72D297353CC}">
              <c16:uniqueId val="{00000000-A27F-439C-9992-021E48E6D4E1}"/>
            </c:ext>
          </c:extLst>
        </c:ser>
        <c:ser>
          <c:idx val="1"/>
          <c:order val="1"/>
          <c:tx>
            <c:strRef>
              <c:f>Sheet1!$C$1</c:f>
              <c:strCache>
                <c:ptCount val="1"/>
                <c:pt idx="0">
                  <c:v>系列 2</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extLst>
            <c:ext xmlns:c16="http://schemas.microsoft.com/office/drawing/2014/chart" uri="{C3380CC4-5D6E-409C-BE32-E72D297353CC}">
              <c16:uniqueId val="{00000001-A27F-439C-9992-021E48E6D4E1}"/>
            </c:ext>
          </c:extLst>
        </c:ser>
        <c:ser>
          <c:idx val="2"/>
          <c:order val="2"/>
          <c:tx>
            <c:strRef>
              <c:f>Sheet1!$D$1</c:f>
              <c:strCache>
                <c:ptCount val="1"/>
                <c:pt idx="0">
                  <c:v>系列 3</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extLst>
            <c:ext xmlns:c16="http://schemas.microsoft.com/office/drawing/2014/chart" uri="{C3380CC4-5D6E-409C-BE32-E72D297353CC}">
              <c16:uniqueId val="{00000002-A27F-439C-9992-021E48E6D4E1}"/>
            </c:ext>
          </c:extLst>
        </c:ser>
        <c:dLbls>
          <c:showLegendKey val="0"/>
          <c:showVal val="0"/>
          <c:showCatName val="0"/>
          <c:showSerName val="0"/>
          <c:showPercent val="0"/>
          <c:showBubbleSize val="0"/>
        </c:dLbls>
        <c:marker val="1"/>
        <c:smooth val="0"/>
        <c:axId val="876660872"/>
        <c:axId val="876663752"/>
      </c:lineChart>
      <c:catAx>
        <c:axId val="8766608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endParaRPr lang="zh-CN"/>
          </a:p>
        </c:txPr>
        <c:crossAx val="876663752"/>
        <c:crosses val="autoZero"/>
        <c:auto val="1"/>
        <c:lblAlgn val="ctr"/>
        <c:lblOffset val="100"/>
        <c:noMultiLvlLbl val="0"/>
      </c:catAx>
      <c:valAx>
        <c:axId val="87666375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endParaRPr lang="zh-CN"/>
          </a:p>
        </c:txPr>
        <c:crossAx val="8766608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a:outerShdw sx="1000" sy="1000" algn="ctr" rotWithShape="0">
        <a:srgbClr val="000000"/>
      </a:outerShdw>
    </a:effectLst>
  </c:spPr>
  <c:txPr>
    <a:bodyPr/>
    <a:lstStyle/>
    <a:p>
      <a:pPr>
        <a:defRPr lang="zh-CN"/>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image1.png>
</file>

<file path=ppt/media/image10.jpg>
</file>

<file path=ppt/media/image11.jpeg>
</file>

<file path=ppt/media/image12.jpeg>
</file>

<file path=ppt/media/image13.jpeg>
</file>

<file path=ppt/media/image14.jpeg>
</file>

<file path=ppt/media/image15.jpg>
</file>

<file path=ppt/media/image16.png>
</file>

<file path=ppt/media/image2.jpg>
</file>

<file path=ppt/media/image3.jp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2019/5/30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a:t>
            </a:fld>
            <a:endParaRPr lang="zh-CN" altLang="en-US"/>
          </a:p>
        </p:txBody>
      </p:sp>
    </p:spTree>
    <p:extLst>
      <p:ext uri="{BB962C8B-B14F-4D97-AF65-F5344CB8AC3E}">
        <p14:creationId xmlns:p14="http://schemas.microsoft.com/office/powerpoint/2010/main" val="28616219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5F372B-0904-428B-9A9A-2BBA26EF1408}" type="slidenum">
              <a:rPr lang="zh-CN" altLang="en-US" smtClean="0"/>
              <a:t>16</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A5F372B-0904-428B-9A9A-2BBA26EF1408}" type="slidenum">
              <a:rPr lang="zh-CN" altLang="en-US" smtClean="0"/>
              <a:t>17</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5F372B-0904-428B-9A9A-2BBA26EF1408}" type="slidenum">
              <a:rPr lang="zh-CN" altLang="en-US" smtClean="0"/>
              <a:t>18</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占位符输入文字</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20</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5F372B-0904-428B-9A9A-2BBA26EF1408}" type="slidenum">
              <a:rPr lang="zh-CN" altLang="en-US" smtClean="0"/>
              <a:t>23</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28</a:t>
            </a:fld>
            <a:endParaRPr lang="zh-CN" altLang="en-US"/>
          </a:p>
        </p:txBody>
      </p:sp>
    </p:spTree>
    <p:extLst>
      <p:ext uri="{BB962C8B-B14F-4D97-AF65-F5344CB8AC3E}">
        <p14:creationId xmlns:p14="http://schemas.microsoft.com/office/powerpoint/2010/main" val="27929226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图片记得添加，整体也很单调。。。</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3</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en-US" altLang="zh-CN" dirty="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6060202020A0204" pitchFamily="34" charset="0"/>
                <a:ea typeface="宋体" panose="02010600030101010101" pitchFamily="2" charset="-122"/>
              </a:defRPr>
            </a:lvl1pPr>
            <a:lvl2pPr marL="742950" indent="-285750">
              <a:defRPr>
                <a:solidFill>
                  <a:schemeClr val="tx1"/>
                </a:solidFill>
                <a:latin typeface="Arial Narrow" panose="020B06060202020A0204" pitchFamily="34" charset="0"/>
                <a:ea typeface="宋体" panose="02010600030101010101" pitchFamily="2" charset="-122"/>
              </a:defRPr>
            </a:lvl2pPr>
            <a:lvl3pPr marL="1143000" indent="-228600">
              <a:defRPr>
                <a:solidFill>
                  <a:schemeClr val="tx1"/>
                </a:solidFill>
                <a:latin typeface="Arial Narrow" panose="020B06060202020A0204" pitchFamily="34" charset="0"/>
                <a:ea typeface="宋体" panose="02010600030101010101" pitchFamily="2" charset="-122"/>
              </a:defRPr>
            </a:lvl3pPr>
            <a:lvl4pPr marL="1600200" indent="-228600">
              <a:defRPr>
                <a:solidFill>
                  <a:schemeClr val="tx1"/>
                </a:solidFill>
                <a:latin typeface="Arial Narrow" panose="020B06060202020A0204" pitchFamily="34" charset="0"/>
                <a:ea typeface="宋体" panose="02010600030101010101" pitchFamily="2" charset="-122"/>
              </a:defRPr>
            </a:lvl4pPr>
            <a:lvl5pPr marL="2057400" indent="-228600">
              <a:defRPr>
                <a:solidFill>
                  <a:schemeClr val="tx1"/>
                </a:solidFill>
                <a:latin typeface="Arial Narrow" panose="020B06060202020A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A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A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A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A0204" pitchFamily="34" charset="0"/>
                <a:ea typeface="宋体" panose="02010600030101010101" pitchFamily="2" charset="-122"/>
              </a:defRPr>
            </a:lvl9pPr>
          </a:lstStyle>
          <a:p>
            <a:fld id="{EC530858-BF76-453D-8D3B-E94317EF6EAB}" type="slidenum">
              <a:rPr lang="zh-CN" altLang="en-US" smtClean="0">
                <a:latin typeface="Calibri" panose="020F0502020204030204" pitchFamily="34" charset="0"/>
              </a:rPr>
              <a:t>4</a:t>
            </a:fld>
            <a:endParaRPr lang="zh-CN" altLang="en-US">
              <a:latin typeface="Calibri" panose="020F050202020403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这个</a:t>
            </a:r>
            <a:r>
              <a:rPr lang="en-US" altLang="zh-CN" dirty="0"/>
              <a:t>logo</a:t>
            </a:r>
            <a:r>
              <a:rPr lang="zh-CN" altLang="en-US" dirty="0"/>
              <a:t>和色块重叠</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5</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5F372B-0904-428B-9A9A-2BBA26EF1408}" type="slidenum">
              <a:rPr lang="zh-CN" altLang="en-US" smtClean="0"/>
              <a:t>6</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7</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5F372B-0904-428B-9A9A-2BBA26EF1408}" type="slidenum">
              <a:rPr lang="zh-CN" altLang="en-US" smtClean="0"/>
              <a:t>11</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7098A4B-7EBA-44E0-ADE8-7329F93456B2}" type="slidenum">
              <a:rPr lang="zh-CN" altLang="en-US" smtClean="0"/>
              <a:t>12</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5F372B-0904-428B-9A9A-2BBA26EF1408}" type="slidenum">
              <a:rPr lang="zh-CN" altLang="en-US" smtClean="0"/>
              <a:t>15</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A242C754-FAF1-4F62-8380-7C0CABDF8D30}" type="datetimeFigureOut">
              <a:rPr lang="zh-CN" altLang="en-US" smtClean="0"/>
              <a:t>2019/5/30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E2A913-0CCF-4AC2-B81C-6BA0CDC0A048}" type="slidenum">
              <a:rPr lang="zh-CN" altLang="en-US" smtClean="0"/>
              <a:t>‹#›</a:t>
            </a:fld>
            <a:endParaRPr lang="zh-CN" altLang="en-US" dirty="0"/>
          </a:p>
        </p:txBody>
      </p:sp>
      <p:sp>
        <p:nvSpPr>
          <p:cNvPr id="8" name="任意多边形: 形状 7"/>
          <p:cNvSpPr/>
          <p:nvPr userDrawn="1"/>
        </p:nvSpPr>
        <p:spPr>
          <a:xfrm>
            <a:off x="0" y="0"/>
            <a:ext cx="12192000" cy="3429000"/>
          </a:xfrm>
          <a:custGeom>
            <a:avLst/>
            <a:gdLst>
              <a:gd name="connsiteX0" fmla="*/ 0 w 12192000"/>
              <a:gd name="connsiteY0" fmla="*/ 0 h 3429000"/>
              <a:gd name="connsiteX1" fmla="*/ 12192000 w 12192000"/>
              <a:gd name="connsiteY1" fmla="*/ 0 h 3429000"/>
              <a:gd name="connsiteX2" fmla="*/ 12192000 w 12192000"/>
              <a:gd name="connsiteY2" fmla="*/ 2686690 h 3429000"/>
              <a:gd name="connsiteX3" fmla="*/ 11943996 w 12192000"/>
              <a:gd name="connsiteY3" fmla="*/ 2762432 h 3429000"/>
              <a:gd name="connsiteX4" fmla="*/ 6418385 w 12192000"/>
              <a:gd name="connsiteY4" fmla="*/ 3429000 h 3429000"/>
              <a:gd name="connsiteX5" fmla="*/ 275889 w 12192000"/>
              <a:gd name="connsiteY5" fmla="*/ 2574032 h 3429000"/>
              <a:gd name="connsiteX6" fmla="*/ 0 w 12192000"/>
              <a:gd name="connsiteY6" fmla="*/ 2472027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429000">
                <a:moveTo>
                  <a:pt x="0" y="0"/>
                </a:moveTo>
                <a:lnTo>
                  <a:pt x="12192000" y="0"/>
                </a:lnTo>
                <a:lnTo>
                  <a:pt x="12192000" y="2686690"/>
                </a:lnTo>
                <a:lnTo>
                  <a:pt x="11943996" y="2762432"/>
                </a:lnTo>
                <a:cubicBezTo>
                  <a:pt x="10442405" y="3178851"/>
                  <a:pt x="8517329" y="3429000"/>
                  <a:pt x="6418385" y="3429000"/>
                </a:cubicBezTo>
                <a:cubicBezTo>
                  <a:pt x="4019592" y="3429000"/>
                  <a:pt x="1847891" y="3102275"/>
                  <a:pt x="275889" y="2574032"/>
                </a:cubicBezTo>
                <a:lnTo>
                  <a:pt x="0" y="2472027"/>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 name="标题 1"/>
          <p:cNvSpPr>
            <a:spLocks noGrp="1"/>
          </p:cNvSpPr>
          <p:nvPr>
            <p:ph type="ctrTitle"/>
          </p:nvPr>
        </p:nvSpPr>
        <p:spPr>
          <a:xfrm>
            <a:off x="1516424" y="3516488"/>
            <a:ext cx="9144000" cy="929867"/>
          </a:xfrm>
        </p:spPr>
        <p:txBody>
          <a:bodyPr anchor="b">
            <a:normAutofit/>
          </a:bodyPr>
          <a:lstStyle>
            <a:lvl1pPr algn="ctr">
              <a:defRPr sz="5400">
                <a:latin typeface="+mj-ea"/>
                <a:ea typeface="+mj-ea"/>
              </a:defRPr>
            </a:lvl1pPr>
          </a:lstStyle>
          <a:p>
            <a:r>
              <a:rPr lang="zh-CN" altLang="en-US" dirty="0"/>
              <a:t>单击此处编辑母版标题样式</a:t>
            </a:r>
          </a:p>
        </p:txBody>
      </p:sp>
      <p:sp>
        <p:nvSpPr>
          <p:cNvPr id="9" name="图片占位符 2"/>
          <p:cNvSpPr>
            <a:spLocks noGrp="1"/>
          </p:cNvSpPr>
          <p:nvPr>
            <p:ph type="pic" idx="13"/>
          </p:nvPr>
        </p:nvSpPr>
        <p:spPr>
          <a:xfrm>
            <a:off x="1389821" y="2335697"/>
            <a:ext cx="9397206" cy="270612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7" name="矩形 6">
            <a:extLst>
              <a:ext uri="{FF2B5EF4-FFF2-40B4-BE49-F238E27FC236}">
                <a16:creationId xmlns:a16="http://schemas.microsoft.com/office/drawing/2014/main" id="{7B2DA585-03F3-4C6C-8B36-E7E666C88DE5}"/>
              </a:ext>
            </a:extLst>
          </p:cNvPr>
          <p:cNvSpPr/>
          <p:nvPr userDrawn="1"/>
        </p:nvSpPr>
        <p:spPr>
          <a:xfrm>
            <a:off x="1389821" y="2335697"/>
            <a:ext cx="9412357" cy="2706120"/>
          </a:xfrm>
          <a:prstGeom prst="rect">
            <a:avLst/>
          </a:prstGeom>
          <a:solidFill>
            <a:schemeClr val="bg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Tm="3000">
        <p:random/>
      </p:transition>
    </mc:Choice>
    <mc:Fallback xmlns="">
      <p:transition spd="slow" advTm="300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封面页/结束页">
    <p:spTree>
      <p:nvGrpSpPr>
        <p:cNvPr id="1" name=""/>
        <p:cNvGrpSpPr/>
        <p:nvPr/>
      </p:nvGrpSpPr>
      <p:grpSpPr>
        <a:xfrm>
          <a:off x="0" y="0"/>
          <a:ext cx="0" cy="0"/>
          <a:chOff x="0" y="0"/>
          <a:chExt cx="0" cy="0"/>
        </a:xfrm>
      </p:grpSpPr>
      <p:pic>
        <p:nvPicPr>
          <p:cNvPr id="15" name="图片 14">
            <a:extLst>
              <a:ext uri="{FF2B5EF4-FFF2-40B4-BE49-F238E27FC236}">
                <a16:creationId xmlns:a16="http://schemas.microsoft.com/office/drawing/2014/main" id="{87E573E7-3930-4496-8937-047A97EC053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6192" y="0"/>
            <a:ext cx="12192000" cy="6858000"/>
          </a:xfrm>
          <a:prstGeom prst="rect">
            <a:avLst/>
          </a:prstGeom>
        </p:spPr>
      </p:pic>
      <p:sp>
        <p:nvSpPr>
          <p:cNvPr id="5" name="日期占位符 4"/>
          <p:cNvSpPr>
            <a:spLocks noGrp="1"/>
          </p:cNvSpPr>
          <p:nvPr>
            <p:ph type="dt" sz="half" idx="10"/>
          </p:nvPr>
        </p:nvSpPr>
        <p:spPr/>
        <p:txBody>
          <a:bodyPr/>
          <a:lstStyle/>
          <a:p>
            <a:fld id="{A242C754-FAF1-4F62-8380-7C0CABDF8D30}" type="datetimeFigureOut">
              <a:rPr lang="zh-CN" altLang="en-US" smtClean="0"/>
              <a:t>2019/5/30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1E2A913-0CCF-4AC2-B81C-6BA0CDC0A048}" type="slidenum">
              <a:rPr lang="zh-CN" altLang="en-US" smtClean="0"/>
              <a:t>‹#›</a:t>
            </a:fld>
            <a:endParaRPr lang="zh-CN" altLang="en-US"/>
          </a:p>
        </p:txBody>
      </p:sp>
      <p:sp>
        <p:nvSpPr>
          <p:cNvPr id="13" name="矩形 12">
            <a:extLst>
              <a:ext uri="{FF2B5EF4-FFF2-40B4-BE49-F238E27FC236}">
                <a16:creationId xmlns:a16="http://schemas.microsoft.com/office/drawing/2014/main" id="{DDE17B28-F25B-40F1-AD06-E661F0744034}"/>
              </a:ext>
            </a:extLst>
          </p:cNvPr>
          <p:cNvSpPr/>
          <p:nvPr userDrawn="1"/>
        </p:nvSpPr>
        <p:spPr>
          <a:xfrm>
            <a:off x="9524" y="0"/>
            <a:ext cx="12203170" cy="6858000"/>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矩形 3"/>
          <p:cNvSpPr/>
          <p:nvPr userDrawn="1"/>
        </p:nvSpPr>
        <p:spPr>
          <a:xfrm>
            <a:off x="-38100" y="1167958"/>
            <a:ext cx="12252960" cy="355929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p:cNvSpPr/>
          <p:nvPr userDrawn="1"/>
        </p:nvSpPr>
        <p:spPr>
          <a:xfrm>
            <a:off x="-1907012" y="1931367"/>
            <a:ext cx="3888432" cy="2160240"/>
          </a:xfrm>
          <a:prstGeom prst="roundRect">
            <a:avLst>
              <a:gd name="adj" fmla="val 50000"/>
            </a:avLst>
          </a:prstGeom>
          <a:solidFill>
            <a:schemeClr val="accent1">
              <a:lumMod val="40000"/>
              <a:lumOff val="60000"/>
            </a:schemeClr>
          </a:solidFill>
          <a:ln w="476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 name="直接连接符 1"/>
          <p:cNvCxnSpPr/>
          <p:nvPr userDrawn="1"/>
        </p:nvCxnSpPr>
        <p:spPr>
          <a:xfrm>
            <a:off x="-1905" y="855995"/>
            <a:ext cx="12228195" cy="5080"/>
          </a:xfrm>
          <a:prstGeom prst="line">
            <a:avLst/>
          </a:prstGeom>
          <a:ln w="9842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nvCxnSpPr>
        <p:spPr>
          <a:xfrm>
            <a:off x="-17780" y="4985385"/>
            <a:ext cx="12228195" cy="5080"/>
          </a:xfrm>
          <a:prstGeom prst="line">
            <a:avLst/>
          </a:prstGeom>
          <a:ln w="98425">
            <a:solidFill>
              <a:srgbClr val="8FAADC"/>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userDrawn="1"/>
        </p:nvPicPr>
        <p:blipFill rotWithShape="1">
          <a:blip r:embed="rId3" cstate="print">
            <a:extLst>
              <a:ext uri="{28A0092B-C50C-407E-A947-70E740481C1C}">
                <a14:useLocalDpi xmlns:a14="http://schemas.microsoft.com/office/drawing/2010/main" val="0"/>
              </a:ext>
            </a:extLst>
          </a:blip>
          <a:srcRect t="66111" r="58249"/>
          <a:stretch>
            <a:fillRect/>
          </a:stretch>
        </p:blipFill>
        <p:spPr>
          <a:xfrm>
            <a:off x="37204" y="2302129"/>
            <a:ext cx="1659890" cy="1290955"/>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目录页">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242C754-FAF1-4F62-8380-7C0CABDF8D30}" type="datetimeFigureOut">
              <a:rPr lang="zh-CN" altLang="en-US" smtClean="0"/>
              <a:t>2019/5/30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1E2A913-0CCF-4AC2-B81C-6BA0CDC0A048}" type="slidenum">
              <a:rPr lang="zh-CN" altLang="en-US" smtClean="0"/>
              <a:t>‹#›</a:t>
            </a:fld>
            <a:endParaRPr lang="zh-CN" altLang="en-US"/>
          </a:p>
        </p:txBody>
      </p:sp>
      <p:sp>
        <p:nvSpPr>
          <p:cNvPr id="94" name="矩形 93"/>
          <p:cNvSpPr/>
          <p:nvPr userDrawn="1"/>
        </p:nvSpPr>
        <p:spPr>
          <a:xfrm>
            <a:off x="3247390" y="1257935"/>
            <a:ext cx="10895965" cy="4693285"/>
          </a:xfrm>
          <a:prstGeom prst="rect">
            <a:avLst/>
          </a:prstGeom>
          <a:solidFill>
            <a:schemeClr val="bg1"/>
          </a:solidFill>
          <a:ln w="19050">
            <a:noFill/>
            <a:headEnd type="oval"/>
            <a:tailEnd type="oval"/>
          </a:ln>
          <a:effectLst>
            <a:outerShdw blurRad="647700" dist="38100" algn="l" rotWithShape="0">
              <a:prstClr val="black">
                <a:alpha val="40000"/>
              </a:prstClr>
            </a:outerShdw>
            <a:softEdge rad="31750"/>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1"/>
              </a:solidFill>
            </a:endParaRPr>
          </a:p>
        </p:txBody>
      </p:sp>
      <p:sp>
        <p:nvSpPr>
          <p:cNvPr id="140" name="平行四边形 139"/>
          <p:cNvSpPr/>
          <p:nvPr userDrawn="1"/>
        </p:nvSpPr>
        <p:spPr>
          <a:xfrm flipV="1">
            <a:off x="-81915" y="-635"/>
            <a:ext cx="12355830" cy="383540"/>
          </a:xfrm>
          <a:prstGeom prst="parallelogram">
            <a:avLst>
              <a:gd name="adj" fmla="val 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平行四边形 140"/>
          <p:cNvSpPr/>
          <p:nvPr userDrawn="1"/>
        </p:nvSpPr>
        <p:spPr>
          <a:xfrm flipV="1">
            <a:off x="-81915" y="6291580"/>
            <a:ext cx="12355830" cy="597535"/>
          </a:xfrm>
          <a:prstGeom prst="parallelogram">
            <a:avLst>
              <a:gd name="adj" fmla="val 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userDrawn="1"/>
        </p:nvSpPr>
        <p:spPr>
          <a:xfrm>
            <a:off x="-1905" y="3175"/>
            <a:ext cx="3559175" cy="688594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9" name="图片 138"/>
          <p:cNvPicPr>
            <a:picLocks noChangeAspect="1"/>
          </p:cNvPicPr>
          <p:nvPr userDrawn="1"/>
        </p:nvPicPr>
        <p:blipFill rotWithShape="1">
          <a:blip r:embed="rId2" cstate="print">
            <a:biLevel thresh="25000"/>
            <a:extLst>
              <a:ext uri="{28A0092B-C50C-407E-A947-70E740481C1C}">
                <a14:useLocalDpi xmlns:a14="http://schemas.microsoft.com/office/drawing/2010/main" val="0"/>
              </a:ext>
            </a:extLst>
          </a:blip>
          <a:srcRect r="14404" b="78520"/>
          <a:stretch>
            <a:fillRect/>
          </a:stretch>
        </p:blipFill>
        <p:spPr>
          <a:xfrm>
            <a:off x="10050780" y="53340"/>
            <a:ext cx="1350645" cy="313690"/>
          </a:xfrm>
          <a:prstGeom prst="rect">
            <a:avLst/>
          </a:prstGeom>
        </p:spPr>
      </p:pic>
      <p:sp>
        <p:nvSpPr>
          <p:cNvPr id="67" name="ïṥḷíḑé"/>
          <p:cNvSpPr/>
          <p:nvPr userDrawn="1"/>
        </p:nvSpPr>
        <p:spPr>
          <a:xfrm>
            <a:off x="1085215" y="1257935"/>
            <a:ext cx="1384935" cy="3061970"/>
          </a:xfrm>
          <a:prstGeom prst="rect">
            <a:avLst/>
          </a:prstGeom>
        </p:spPr>
        <p:txBody>
          <a:bodyPr vert="eaVert" wrap="square">
            <a:noAutofit/>
          </a:bodyPr>
          <a:lstStyle/>
          <a:p>
            <a:r>
              <a:rPr lang="en-US" altLang="zh-CN" sz="3600" b="1" spc="300">
                <a:solidFill>
                  <a:schemeClr val="bg1"/>
                </a:solidFill>
              </a:rPr>
              <a:t>CONTENT</a:t>
            </a:r>
            <a:br>
              <a:rPr lang="en-US" altLang="zh-CN" sz="3600" b="1" spc="300">
                <a:solidFill>
                  <a:schemeClr val="bg1"/>
                </a:solidFill>
              </a:rPr>
            </a:br>
            <a:r>
              <a:rPr lang="zh-CN" altLang="en-US" sz="5400" b="1" dirty="0">
                <a:solidFill>
                  <a:schemeClr val="bg1"/>
                </a:solidFill>
                <a:latin typeface="Arial" panose="020B0604020202090204" pitchFamily="34" charset="0"/>
                <a:ea typeface="微软雅黑" charset="-122"/>
                <a:sym typeface="Arial" panose="020B0604020202090204" pitchFamily="34" charset="0"/>
              </a:rPr>
              <a:t>目  录</a:t>
            </a:r>
            <a:r>
              <a:rPr lang="zh-CN" altLang="en-US" sz="3600" b="1" spc="300">
                <a:solidFill>
                  <a:schemeClr val="bg1"/>
                </a:solidFill>
              </a:rPr>
              <a:t> </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转场页">
    <p:spTree>
      <p:nvGrpSpPr>
        <p:cNvPr id="1" name=""/>
        <p:cNvGrpSpPr/>
        <p:nvPr/>
      </p:nvGrpSpPr>
      <p:grpSpPr>
        <a:xfrm>
          <a:off x="0" y="0"/>
          <a:ext cx="0" cy="0"/>
          <a:chOff x="0" y="0"/>
          <a:chExt cx="0" cy="0"/>
        </a:xfrm>
      </p:grpSpPr>
      <p:pic>
        <p:nvPicPr>
          <p:cNvPr id="17" name="图片占位符 16"/>
          <p:cNvPicPr>
            <a:picLocks noGrp="1" noChangeAspect="1"/>
          </p:cNvPicPr>
          <p:nvPr>
            <p:ph type="pic" idx="1"/>
          </p:nvPr>
        </p:nvPicPr>
        <p:blipFill>
          <a:blip r:embed="rId2" cstate="print">
            <a:extLst>
              <a:ext uri="{28A0092B-C50C-407E-A947-70E740481C1C}">
                <a14:useLocalDpi xmlns:a14="http://schemas.microsoft.com/office/drawing/2010/main" val="0"/>
              </a:ext>
            </a:extLst>
          </a:blip>
          <a:srcRect l="26276" r="26276"/>
          <a:stretch>
            <a:fillRect/>
          </a:stretch>
        </p:blipFill>
        <p:spPr>
          <a:xfrm>
            <a:off x="-81915" y="174625"/>
            <a:ext cx="5050790" cy="7096125"/>
          </a:xfrm>
          <a:effectLst>
            <a:outerShdw dist="50800" dir="5400000" algn="ctr" rotWithShape="0">
              <a:srgbClr val="000000">
                <a:alpha val="43000"/>
              </a:srgbClr>
            </a:outerShdw>
          </a:effectLst>
        </p:spPr>
      </p:pic>
      <p:pic>
        <p:nvPicPr>
          <p:cNvPr id="20" name="图片 19"/>
          <p:cNvPicPr>
            <a:picLocks noChangeAspect="1"/>
          </p:cNvPicPr>
          <p:nvPr userDrawn="1"/>
        </p:nvPicPr>
        <p:blipFill rotWithShape="1">
          <a:blip r:embed="rId3" cstate="print">
            <a:biLevel thresh="25000"/>
            <a:extLst>
              <a:ext uri="{28A0092B-C50C-407E-A947-70E740481C1C}">
                <a14:useLocalDpi xmlns:a14="http://schemas.microsoft.com/office/drawing/2010/main" val="0"/>
              </a:ext>
            </a:extLst>
          </a:blip>
          <a:srcRect r="14404" b="78520"/>
          <a:stretch>
            <a:fillRect/>
          </a:stretch>
        </p:blipFill>
        <p:spPr>
          <a:xfrm>
            <a:off x="10102215" y="36830"/>
            <a:ext cx="1350645" cy="313690"/>
          </a:xfrm>
          <a:prstGeom prst="rect">
            <a:avLst/>
          </a:prstGeom>
        </p:spPr>
      </p:pic>
      <p:sp>
        <p:nvSpPr>
          <p:cNvPr id="4" name="日期占位符 3"/>
          <p:cNvSpPr>
            <a:spLocks noGrp="1"/>
          </p:cNvSpPr>
          <p:nvPr>
            <p:ph type="dt" sz="half" idx="10"/>
          </p:nvPr>
        </p:nvSpPr>
        <p:spPr/>
        <p:txBody>
          <a:bodyPr/>
          <a:lstStyle/>
          <a:p>
            <a:fld id="{A242C754-FAF1-4F62-8380-7C0CABDF8D30}" type="datetimeFigureOut">
              <a:rPr lang="zh-CN" altLang="en-US" smtClean="0"/>
              <a:t>2019/5/30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E2A913-0CCF-4AC2-B81C-6BA0CDC0A048}" type="slidenum">
              <a:rPr lang="zh-CN" altLang="en-US" smtClean="0"/>
              <a:t>‹#›</a:t>
            </a:fld>
            <a:endParaRPr lang="zh-CN" altLang="en-US"/>
          </a:p>
        </p:txBody>
      </p:sp>
      <p:sp>
        <p:nvSpPr>
          <p:cNvPr id="18" name="矩形 17"/>
          <p:cNvSpPr/>
          <p:nvPr userDrawn="1"/>
        </p:nvSpPr>
        <p:spPr>
          <a:xfrm>
            <a:off x="-81915" y="-379095"/>
            <a:ext cx="5924550" cy="7649845"/>
          </a:xfrm>
          <a:prstGeom prst="rect">
            <a:avLst/>
          </a:prstGeom>
          <a:solidFill>
            <a:schemeClr val="accent1">
              <a:lumMod val="60000"/>
              <a:lumOff val="40000"/>
              <a:alpha val="36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2"/>
          <p:cNvSpPr/>
          <p:nvPr userDrawn="1"/>
        </p:nvSpPr>
        <p:spPr>
          <a:xfrm>
            <a:off x="3028950" y="0"/>
            <a:ext cx="9296400" cy="6858000"/>
          </a:xfrm>
          <a:custGeom>
            <a:avLst/>
            <a:gdLst>
              <a:gd name="connsiteX0" fmla="*/ 0 w 6242613"/>
              <a:gd name="connsiteY0" fmla="*/ 0 h 6858000"/>
              <a:gd name="connsiteX1" fmla="*/ 6242613 w 6242613"/>
              <a:gd name="connsiteY1" fmla="*/ 0 h 6858000"/>
              <a:gd name="connsiteX2" fmla="*/ 6242613 w 6242613"/>
              <a:gd name="connsiteY2" fmla="*/ 6858000 h 6858000"/>
              <a:gd name="connsiteX3" fmla="*/ 0 w 6242613"/>
              <a:gd name="connsiteY3" fmla="*/ 6858000 h 6858000"/>
              <a:gd name="connsiteX4" fmla="*/ 0 w 6242613"/>
              <a:gd name="connsiteY4" fmla="*/ 0 h 6858000"/>
              <a:gd name="connsiteX0-1" fmla="*/ 1493133 w 7735746"/>
              <a:gd name="connsiteY0-2" fmla="*/ 0 h 6858000"/>
              <a:gd name="connsiteX1-3" fmla="*/ 7735746 w 7735746"/>
              <a:gd name="connsiteY1-4" fmla="*/ 0 h 6858000"/>
              <a:gd name="connsiteX2-5" fmla="*/ 7735746 w 7735746"/>
              <a:gd name="connsiteY2-6" fmla="*/ 6858000 h 6858000"/>
              <a:gd name="connsiteX3-7" fmla="*/ 1493133 w 7735746"/>
              <a:gd name="connsiteY3-8" fmla="*/ 6858000 h 6858000"/>
              <a:gd name="connsiteX4-9" fmla="*/ 0 w 7735746"/>
              <a:gd name="connsiteY4-10" fmla="*/ 3530278 h 6858000"/>
              <a:gd name="connsiteX5" fmla="*/ 1493133 w 7735746"/>
              <a:gd name="connsiteY5" fmla="*/ 0 h 6858000"/>
              <a:gd name="connsiteX0-11" fmla="*/ 1493133 w 7735746"/>
              <a:gd name="connsiteY0-12" fmla="*/ 0 h 6858000"/>
              <a:gd name="connsiteX1-13" fmla="*/ 7735746 w 7735746"/>
              <a:gd name="connsiteY1-14" fmla="*/ 0 h 6858000"/>
              <a:gd name="connsiteX2-15" fmla="*/ 7735746 w 7735746"/>
              <a:gd name="connsiteY2-16" fmla="*/ 6858000 h 6858000"/>
              <a:gd name="connsiteX3-17" fmla="*/ 1493133 w 7735746"/>
              <a:gd name="connsiteY3-18" fmla="*/ 6858000 h 6858000"/>
              <a:gd name="connsiteX4-19" fmla="*/ 0 w 7735746"/>
              <a:gd name="connsiteY4-20" fmla="*/ 3530278 h 6858000"/>
              <a:gd name="connsiteX5-21" fmla="*/ 1493133 w 7735746"/>
              <a:gd name="connsiteY5-22" fmla="*/ 0 h 6858000"/>
              <a:gd name="connsiteX0-23" fmla="*/ 1676164 w 7918777"/>
              <a:gd name="connsiteY0-24" fmla="*/ 0 h 6858000"/>
              <a:gd name="connsiteX1-25" fmla="*/ 7918777 w 7918777"/>
              <a:gd name="connsiteY1-26" fmla="*/ 0 h 6858000"/>
              <a:gd name="connsiteX2-27" fmla="*/ 7918777 w 7918777"/>
              <a:gd name="connsiteY2-28" fmla="*/ 6858000 h 6858000"/>
              <a:gd name="connsiteX3-29" fmla="*/ 1676164 w 7918777"/>
              <a:gd name="connsiteY3-30" fmla="*/ 6858000 h 6858000"/>
              <a:gd name="connsiteX4-31" fmla="*/ 183031 w 7918777"/>
              <a:gd name="connsiteY4-32" fmla="*/ 3530278 h 6858000"/>
              <a:gd name="connsiteX5-33" fmla="*/ 1676164 w 7918777"/>
              <a:gd name="connsiteY5-34" fmla="*/ 0 h 6858000"/>
              <a:gd name="connsiteX0-35" fmla="*/ 2083188 w 8325801"/>
              <a:gd name="connsiteY0-36" fmla="*/ 0 h 6858000"/>
              <a:gd name="connsiteX1-37" fmla="*/ 8325801 w 8325801"/>
              <a:gd name="connsiteY1-38" fmla="*/ 0 h 6858000"/>
              <a:gd name="connsiteX2-39" fmla="*/ 8325801 w 8325801"/>
              <a:gd name="connsiteY2-40" fmla="*/ 6858000 h 6858000"/>
              <a:gd name="connsiteX3-41" fmla="*/ 2083188 w 8325801"/>
              <a:gd name="connsiteY3-42" fmla="*/ 6858000 h 6858000"/>
              <a:gd name="connsiteX4-43" fmla="*/ 590055 w 8325801"/>
              <a:gd name="connsiteY4-44" fmla="*/ 3530278 h 6858000"/>
              <a:gd name="connsiteX5-45" fmla="*/ 2083188 w 8325801"/>
              <a:gd name="connsiteY5-46" fmla="*/ 0 h 6858000"/>
              <a:gd name="connsiteX0-47" fmla="*/ 1812106 w 8054719"/>
              <a:gd name="connsiteY0-48" fmla="*/ 0 h 6858000"/>
              <a:gd name="connsiteX1-49" fmla="*/ 8054719 w 8054719"/>
              <a:gd name="connsiteY1-50" fmla="*/ 0 h 6858000"/>
              <a:gd name="connsiteX2-51" fmla="*/ 8054719 w 8054719"/>
              <a:gd name="connsiteY2-52" fmla="*/ 6858000 h 6858000"/>
              <a:gd name="connsiteX3-53" fmla="*/ 1812106 w 8054719"/>
              <a:gd name="connsiteY3-54" fmla="*/ 6858000 h 6858000"/>
              <a:gd name="connsiteX4-55" fmla="*/ 631490 w 8054719"/>
              <a:gd name="connsiteY4-56" fmla="*/ 4085863 h 6858000"/>
              <a:gd name="connsiteX5-57" fmla="*/ 1812106 w 8054719"/>
              <a:gd name="connsiteY5-58" fmla="*/ 0 h 6858000"/>
              <a:gd name="connsiteX0-59" fmla="*/ 1292853 w 7535466"/>
              <a:gd name="connsiteY0-60" fmla="*/ 0 h 6858000"/>
              <a:gd name="connsiteX1-61" fmla="*/ 7535466 w 7535466"/>
              <a:gd name="connsiteY1-62" fmla="*/ 0 h 6858000"/>
              <a:gd name="connsiteX2-63" fmla="*/ 7535466 w 7535466"/>
              <a:gd name="connsiteY2-64" fmla="*/ 6858000 h 6858000"/>
              <a:gd name="connsiteX3-65" fmla="*/ 1292853 w 7535466"/>
              <a:gd name="connsiteY3-66" fmla="*/ 6858000 h 6858000"/>
              <a:gd name="connsiteX4-67" fmla="*/ 112237 w 7535466"/>
              <a:gd name="connsiteY4-68" fmla="*/ 4085863 h 6858000"/>
              <a:gd name="connsiteX5-69" fmla="*/ 1292853 w 7535466"/>
              <a:gd name="connsiteY5-70" fmla="*/ 0 h 6858000"/>
              <a:gd name="connsiteX0-71" fmla="*/ 1292853 w 7535466"/>
              <a:gd name="connsiteY0-72" fmla="*/ 0 h 6858000"/>
              <a:gd name="connsiteX1-73" fmla="*/ 7535466 w 7535466"/>
              <a:gd name="connsiteY1-74" fmla="*/ 0 h 6858000"/>
              <a:gd name="connsiteX2-75" fmla="*/ 7535466 w 7535466"/>
              <a:gd name="connsiteY2-76" fmla="*/ 6858000 h 6858000"/>
              <a:gd name="connsiteX3-77" fmla="*/ 1292853 w 7535466"/>
              <a:gd name="connsiteY3-78" fmla="*/ 6858000 h 6858000"/>
              <a:gd name="connsiteX4-79" fmla="*/ 112237 w 7535466"/>
              <a:gd name="connsiteY4-80" fmla="*/ 4085863 h 6858000"/>
              <a:gd name="connsiteX5-81" fmla="*/ 1292853 w 7535466"/>
              <a:gd name="connsiteY5-82" fmla="*/ 0 h 6858000"/>
              <a:gd name="connsiteX0-83" fmla="*/ 1550298 w 7792911"/>
              <a:gd name="connsiteY0-84" fmla="*/ 0 h 6858000"/>
              <a:gd name="connsiteX1-85" fmla="*/ 7792911 w 7792911"/>
              <a:gd name="connsiteY1-86" fmla="*/ 0 h 6858000"/>
              <a:gd name="connsiteX2-87" fmla="*/ 7792911 w 7792911"/>
              <a:gd name="connsiteY2-88" fmla="*/ 6858000 h 6858000"/>
              <a:gd name="connsiteX3-89" fmla="*/ 57164 w 7792911"/>
              <a:gd name="connsiteY3-90" fmla="*/ 6858000 h 6858000"/>
              <a:gd name="connsiteX4-91" fmla="*/ 369682 w 7792911"/>
              <a:gd name="connsiteY4-92" fmla="*/ 4085863 h 6858000"/>
              <a:gd name="connsiteX5-93" fmla="*/ 1550298 w 7792911"/>
              <a:gd name="connsiteY5-94" fmla="*/ 0 h 6858000"/>
              <a:gd name="connsiteX0-95" fmla="*/ 1493162 w 7735775"/>
              <a:gd name="connsiteY0-96" fmla="*/ 0 h 6858000"/>
              <a:gd name="connsiteX1-97" fmla="*/ 7735775 w 7735775"/>
              <a:gd name="connsiteY1-98" fmla="*/ 0 h 6858000"/>
              <a:gd name="connsiteX2-99" fmla="*/ 7735775 w 7735775"/>
              <a:gd name="connsiteY2-100" fmla="*/ 6858000 h 6858000"/>
              <a:gd name="connsiteX3-101" fmla="*/ 28 w 7735775"/>
              <a:gd name="connsiteY3-102" fmla="*/ 6858000 h 6858000"/>
              <a:gd name="connsiteX4-103" fmla="*/ 960728 w 7735775"/>
              <a:gd name="connsiteY4-104" fmla="*/ 4201609 h 6858000"/>
              <a:gd name="connsiteX5-105" fmla="*/ 1493162 w 7735775"/>
              <a:gd name="connsiteY5-106" fmla="*/ 0 h 6858000"/>
              <a:gd name="connsiteX0-107" fmla="*/ 1493162 w 7735775"/>
              <a:gd name="connsiteY0-108" fmla="*/ 0 h 6858000"/>
              <a:gd name="connsiteX1-109" fmla="*/ 7735775 w 7735775"/>
              <a:gd name="connsiteY1-110" fmla="*/ 0 h 6858000"/>
              <a:gd name="connsiteX2-111" fmla="*/ 7735775 w 7735775"/>
              <a:gd name="connsiteY2-112" fmla="*/ 6858000 h 6858000"/>
              <a:gd name="connsiteX3-113" fmla="*/ 28 w 7735775"/>
              <a:gd name="connsiteY3-114" fmla="*/ 6858000 h 6858000"/>
              <a:gd name="connsiteX4-115" fmla="*/ 960728 w 7735775"/>
              <a:gd name="connsiteY4-116" fmla="*/ 4201609 h 6858000"/>
              <a:gd name="connsiteX5-117" fmla="*/ 1493162 w 7735775"/>
              <a:gd name="connsiteY5-118" fmla="*/ 0 h 6858000"/>
              <a:gd name="connsiteX0-119" fmla="*/ 1523034 w 7765647"/>
              <a:gd name="connsiteY0-120" fmla="*/ 0 h 6858000"/>
              <a:gd name="connsiteX1-121" fmla="*/ 7765647 w 7765647"/>
              <a:gd name="connsiteY1-122" fmla="*/ 0 h 6858000"/>
              <a:gd name="connsiteX2-123" fmla="*/ 7765647 w 7765647"/>
              <a:gd name="connsiteY2-124" fmla="*/ 6858000 h 6858000"/>
              <a:gd name="connsiteX3-125" fmla="*/ 29900 w 7765647"/>
              <a:gd name="connsiteY3-126" fmla="*/ 6858000 h 6858000"/>
              <a:gd name="connsiteX4-127" fmla="*/ 990600 w 7765647"/>
              <a:gd name="connsiteY4-128" fmla="*/ 4201609 h 6858000"/>
              <a:gd name="connsiteX5-129" fmla="*/ 1523034 w 7765647"/>
              <a:gd name="connsiteY5-130" fmla="*/ 0 h 6858000"/>
              <a:gd name="connsiteX0-131" fmla="*/ 1523034 w 7765647"/>
              <a:gd name="connsiteY0-132" fmla="*/ 0 h 6858000"/>
              <a:gd name="connsiteX1-133" fmla="*/ 7765647 w 7765647"/>
              <a:gd name="connsiteY1-134" fmla="*/ 0 h 6858000"/>
              <a:gd name="connsiteX2-135" fmla="*/ 7765647 w 7765647"/>
              <a:gd name="connsiteY2-136" fmla="*/ 6858000 h 6858000"/>
              <a:gd name="connsiteX3-137" fmla="*/ 29900 w 7765647"/>
              <a:gd name="connsiteY3-138" fmla="*/ 6858000 h 6858000"/>
              <a:gd name="connsiteX4-139" fmla="*/ 990600 w 7765647"/>
              <a:gd name="connsiteY4-140" fmla="*/ 4201609 h 6858000"/>
              <a:gd name="connsiteX5-141" fmla="*/ 1523034 w 7765647"/>
              <a:gd name="connsiteY5-142" fmla="*/ 0 h 6858000"/>
              <a:gd name="connsiteX0-143" fmla="*/ 1523034 w 7765647"/>
              <a:gd name="connsiteY0-144" fmla="*/ 0 h 6858000"/>
              <a:gd name="connsiteX1-145" fmla="*/ 7765647 w 7765647"/>
              <a:gd name="connsiteY1-146" fmla="*/ 0 h 6858000"/>
              <a:gd name="connsiteX2-147" fmla="*/ 7765647 w 7765647"/>
              <a:gd name="connsiteY2-148" fmla="*/ 6858000 h 6858000"/>
              <a:gd name="connsiteX3-149" fmla="*/ 29900 w 7765647"/>
              <a:gd name="connsiteY3-150" fmla="*/ 6858000 h 6858000"/>
              <a:gd name="connsiteX4-151" fmla="*/ 990600 w 7765647"/>
              <a:gd name="connsiteY4-152" fmla="*/ 4201609 h 6858000"/>
              <a:gd name="connsiteX5-153" fmla="*/ 1523034 w 7765647"/>
              <a:gd name="connsiteY5-154"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7765647" h="6858000">
                <a:moveTo>
                  <a:pt x="1523034" y="0"/>
                </a:moveTo>
                <a:lnTo>
                  <a:pt x="7765647" y="0"/>
                </a:lnTo>
                <a:lnTo>
                  <a:pt x="7765647" y="6858000"/>
                </a:lnTo>
                <a:lnTo>
                  <a:pt x="29900" y="6858000"/>
                </a:lnTo>
                <a:cubicBezTo>
                  <a:pt x="26042" y="5899230"/>
                  <a:pt x="-255607" y="5334000"/>
                  <a:pt x="990600" y="4201609"/>
                </a:cubicBezTo>
                <a:cubicBezTo>
                  <a:pt x="2402711" y="2457692"/>
                  <a:pt x="1025323" y="1176759"/>
                  <a:pt x="1523034" y="0"/>
                </a:cubicBezTo>
                <a:close/>
              </a:path>
            </a:pathLst>
          </a:custGeom>
          <a:solidFill>
            <a:schemeClr val="bg1"/>
          </a:solidFill>
          <a:ln w="19050">
            <a:noFill/>
            <a:headEnd type="oval"/>
            <a:tailEnd type="oval"/>
          </a:ln>
          <a:effectLst>
            <a:outerShdw dist="279400" dir="10800000" algn="r" rotWithShape="0">
              <a:schemeClr val="bg1">
                <a:alpha val="53000"/>
              </a:schemeClr>
            </a:outerShdw>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1"/>
              </a:solidFill>
            </a:endParaRPr>
          </a:p>
        </p:txBody>
      </p:sp>
      <p:sp>
        <p:nvSpPr>
          <p:cNvPr id="21" name="平行四边形 20"/>
          <p:cNvSpPr/>
          <p:nvPr userDrawn="1"/>
        </p:nvSpPr>
        <p:spPr>
          <a:xfrm flipV="1">
            <a:off x="-250190" y="-16510"/>
            <a:ext cx="12575540" cy="383540"/>
          </a:xfrm>
          <a:prstGeom prst="parallelogram">
            <a:avLst>
              <a:gd name="adj" fmla="val 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平行四边形 51"/>
          <p:cNvSpPr/>
          <p:nvPr userDrawn="1"/>
        </p:nvSpPr>
        <p:spPr>
          <a:xfrm flipV="1">
            <a:off x="-81915" y="6260465"/>
            <a:ext cx="12407265" cy="597535"/>
          </a:xfrm>
          <a:prstGeom prst="parallelogram">
            <a:avLst>
              <a:gd name="adj" fmla="val 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仅标题页">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A242C754-FAF1-4F62-8380-7C0CABDF8D30}" type="datetimeFigureOut">
              <a:rPr lang="zh-CN" altLang="en-US" smtClean="0"/>
              <a:t>2019/5/30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E2A913-0CCF-4AC2-B81C-6BA0CDC0A048}" type="slidenum">
              <a:rPr lang="zh-CN" altLang="en-US" smtClean="0"/>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空白页">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Tm="3000">
        <p:random/>
      </p:transition>
    </mc:Choice>
    <mc:Fallback xmlns="">
      <p:transition spd="slow"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066800" y="0"/>
            <a:ext cx="5181600" cy="584200"/>
          </a:xfrm>
        </p:spPr>
        <p:txBody>
          <a:bodyPr>
            <a:normAutofit/>
          </a:bodyPr>
          <a:lstStyle>
            <a:lvl1pPr>
              <a:defRPr sz="3200"/>
            </a:lvl1pPr>
          </a:lstStyle>
          <a:p>
            <a:r>
              <a:rPr lang="zh-CN" altLang="en-US" dirty="0"/>
              <a:t>单击此处编辑母版标题样式</a:t>
            </a:r>
          </a:p>
        </p:txBody>
      </p:sp>
      <p:sp>
        <p:nvSpPr>
          <p:cNvPr id="3" name="内容占位符 2"/>
          <p:cNvSpPr>
            <a:spLocks noGrp="1"/>
          </p:cNvSpPr>
          <p:nvPr>
            <p:ph idx="1"/>
          </p:nvPr>
        </p:nvSpPr>
        <p:spPr/>
        <p:txBody>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p:cNvSpPr>
            <a:spLocks noGrp="1"/>
          </p:cNvSpPr>
          <p:nvPr>
            <p:ph type="dt" sz="half" idx="10"/>
          </p:nvPr>
        </p:nvSpPr>
        <p:spPr/>
        <p:txBody>
          <a:bodyPr/>
          <a:lstStyle/>
          <a:p>
            <a:fld id="{A242C754-FAF1-4F62-8380-7C0CABDF8D30}" type="datetimeFigureOut">
              <a:rPr lang="zh-CN" altLang="en-US" smtClean="0"/>
              <a:t>2019/5/30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E2A913-0CCF-4AC2-B81C-6BA0CDC0A048}" type="slidenum">
              <a:rPr lang="zh-CN" altLang="en-US" smtClean="0"/>
              <a:t>‹#›</a:t>
            </a:fld>
            <a:endParaRPr lang="zh-CN" altLang="en-US"/>
          </a:p>
        </p:txBody>
      </p:sp>
      <p:sp>
        <p:nvSpPr>
          <p:cNvPr id="7" name="矩形 1"/>
          <p:cNvSpPr>
            <a:spLocks noChangeArrowheads="1"/>
          </p:cNvSpPr>
          <p:nvPr userDrawn="1"/>
        </p:nvSpPr>
        <p:spPr bwMode="auto">
          <a:xfrm>
            <a:off x="5002823" y="0"/>
            <a:ext cx="7189177" cy="584200"/>
          </a:xfrm>
          <a:prstGeom prst="rect">
            <a:avLst/>
          </a:prstGeom>
          <a:solidFill>
            <a:schemeClr val="accent1">
              <a:lumMod val="40000"/>
              <a:lumOff val="60000"/>
            </a:schemeClr>
          </a:solidFill>
          <a:ln>
            <a:noFill/>
          </a:ln>
        </p:spPr>
        <p:txBody>
          <a:bodyPr anchor="ctr"/>
          <a:lstStyle>
            <a:lvl1pPr>
              <a:lnSpc>
                <a:spcPct val="90000"/>
              </a:lnSpc>
              <a:spcBef>
                <a:spcPts val="1000"/>
              </a:spcBef>
              <a:buFont typeface="Arial" panose="020B060402020209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9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9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90204" pitchFamily="34" charset="0"/>
              <a:buNone/>
            </a:pPr>
            <a:endParaRPr lang="zh-CN" altLang="en-US" sz="1800">
              <a:solidFill>
                <a:srgbClr val="FFFFFF"/>
              </a:solidFill>
              <a:latin typeface="宋体" panose="02010600030101010101" pitchFamily="2" charset="-122"/>
              <a:sym typeface="宋体" panose="02010600030101010101" pitchFamily="2" charset="-122"/>
            </a:endParaRPr>
          </a:p>
        </p:txBody>
      </p:sp>
      <p:sp>
        <p:nvSpPr>
          <p:cNvPr id="8" name="矩形 1"/>
          <p:cNvSpPr>
            <a:spLocks noChangeArrowheads="1"/>
          </p:cNvSpPr>
          <p:nvPr userDrawn="1"/>
        </p:nvSpPr>
        <p:spPr bwMode="auto">
          <a:xfrm>
            <a:off x="2931" y="0"/>
            <a:ext cx="1063869" cy="584200"/>
          </a:xfrm>
          <a:prstGeom prst="rect">
            <a:avLst/>
          </a:prstGeom>
          <a:solidFill>
            <a:schemeClr val="accent1">
              <a:lumMod val="40000"/>
              <a:lumOff val="60000"/>
            </a:schemeClr>
          </a:solidFill>
          <a:ln>
            <a:noFill/>
          </a:ln>
        </p:spPr>
        <p:txBody>
          <a:bodyPr anchor="ctr"/>
          <a:lstStyle>
            <a:lvl1pPr>
              <a:lnSpc>
                <a:spcPct val="90000"/>
              </a:lnSpc>
              <a:spcBef>
                <a:spcPts val="1000"/>
              </a:spcBef>
              <a:buFont typeface="Arial" panose="020B060402020209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9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9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90204" pitchFamily="34" charset="0"/>
              <a:buNone/>
            </a:pPr>
            <a:endParaRPr lang="zh-CN" altLang="en-US" sz="1800">
              <a:solidFill>
                <a:srgbClr val="FFFFFF"/>
              </a:solidFill>
              <a:latin typeface="宋体" panose="02010600030101010101" pitchFamily="2" charset="-122"/>
              <a:sym typeface="宋体" panose="02010600030101010101" pitchFamily="2" charset="-122"/>
            </a:endParaRPr>
          </a:p>
        </p:txBody>
      </p:sp>
      <p:pic>
        <p:nvPicPr>
          <p:cNvPr id="9" name="图片 8"/>
          <p:cNvPicPr>
            <a:picLocks noChangeAspect="1"/>
          </p:cNvPicPr>
          <p:nvPr userDrawn="1"/>
        </p:nvPicPr>
        <p:blipFill rotWithShape="1">
          <a:blip r:embed="rId2" cstate="print">
            <a:biLevel thresh="25000"/>
            <a:extLst>
              <a:ext uri="{28A0092B-C50C-407E-A947-70E740481C1C}">
                <a14:useLocalDpi xmlns:a14="http://schemas.microsoft.com/office/drawing/2010/main" val="0"/>
              </a:ext>
            </a:extLst>
          </a:blip>
          <a:srcRect r="14404" b="78520"/>
          <a:stretch>
            <a:fillRect/>
          </a:stretch>
        </p:blipFill>
        <p:spPr>
          <a:xfrm>
            <a:off x="10550770" y="104595"/>
            <a:ext cx="1430936" cy="344022"/>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075989" y="136525"/>
            <a:ext cx="5925221" cy="585121"/>
          </a:xfrm>
        </p:spPr>
        <p:txBody>
          <a:bodyPr anchor="b">
            <a:noAutofit/>
          </a:bodyPr>
          <a:lstStyle>
            <a:lvl1pPr>
              <a:defRPr sz="3600" b="1">
                <a:latin typeface="+mj-ea"/>
                <a:ea typeface="+mj-ea"/>
              </a:defRPr>
            </a:lvl1pPr>
          </a:lstStyle>
          <a:p>
            <a:r>
              <a:rPr lang="zh-CN" altLang="en-US" dirty="0"/>
              <a:t>单击此处编辑母版标题样式</a:t>
            </a:r>
          </a:p>
        </p:txBody>
      </p:sp>
      <p:sp>
        <p:nvSpPr>
          <p:cNvPr id="3" name="图片占位符 2"/>
          <p:cNvSpPr>
            <a:spLocks noGrp="1"/>
          </p:cNvSpPr>
          <p:nvPr>
            <p:ph type="pic" idx="1"/>
          </p:nvPr>
        </p:nvSpPr>
        <p:spPr>
          <a:xfrm>
            <a:off x="7419977" y="1102186"/>
            <a:ext cx="3888734"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1656281" y="1318845"/>
            <a:ext cx="3696036" cy="4576519"/>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p>
        </p:txBody>
      </p:sp>
      <p:sp>
        <p:nvSpPr>
          <p:cNvPr id="5" name="日期占位符 4"/>
          <p:cNvSpPr>
            <a:spLocks noGrp="1"/>
          </p:cNvSpPr>
          <p:nvPr>
            <p:ph type="dt" sz="half" idx="10"/>
          </p:nvPr>
        </p:nvSpPr>
        <p:spPr/>
        <p:txBody>
          <a:bodyPr/>
          <a:lstStyle/>
          <a:p>
            <a:fld id="{A242C754-FAF1-4F62-8380-7C0CABDF8D30}" type="datetimeFigureOut">
              <a:rPr lang="zh-CN" altLang="en-US" smtClean="0"/>
              <a:t>2019/5/30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1E2A913-0CCF-4AC2-B81C-6BA0CDC0A048}" type="slidenum">
              <a:rPr lang="zh-CN" altLang="en-US" smtClean="0"/>
              <a:t>‹#›</a:t>
            </a:fld>
            <a:endParaRPr lang="zh-CN" altLang="en-US"/>
          </a:p>
        </p:txBody>
      </p:sp>
      <p:sp>
        <p:nvSpPr>
          <p:cNvPr id="8" name="平行四边形 7"/>
          <p:cNvSpPr/>
          <p:nvPr userDrawn="1"/>
        </p:nvSpPr>
        <p:spPr>
          <a:xfrm>
            <a:off x="233290" y="363155"/>
            <a:ext cx="924560" cy="342128"/>
          </a:xfrm>
          <a:prstGeom prst="parallelogram">
            <a:avLst>
              <a:gd name="adj" fmla="val 25000"/>
            </a:avLst>
          </a:prstGeom>
          <a:solidFill>
            <a:schemeClr val="accent1">
              <a:lumMod val="60000"/>
              <a:lumOff val="4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lnSpc>
                <a:spcPct val="120000"/>
              </a:lnSpc>
            </a:pPr>
            <a:endParaRPr lang="zh-CN" altLang="en-US">
              <a:cs typeface="+mn-ea"/>
              <a:sym typeface="+mn-lt"/>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0E546E4F-8B33-4A76-A66E-A7D789A0410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矩形 9">
            <a:extLst>
              <a:ext uri="{FF2B5EF4-FFF2-40B4-BE49-F238E27FC236}">
                <a16:creationId xmlns:a16="http://schemas.microsoft.com/office/drawing/2014/main" id="{8FCD4A9B-29C4-4249-AAB7-94C0C2B90F51}"/>
              </a:ext>
            </a:extLst>
          </p:cNvPr>
          <p:cNvSpPr/>
          <p:nvPr userDrawn="1"/>
        </p:nvSpPr>
        <p:spPr>
          <a:xfrm>
            <a:off x="0" y="0"/>
            <a:ext cx="12192000" cy="6858000"/>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a:xfrm>
            <a:off x="5644905" y="2504368"/>
            <a:ext cx="3050687" cy="1196706"/>
          </a:xfrm>
        </p:spPr>
        <p:txBody>
          <a:bodyPr anchor="b">
            <a:noAutofit/>
          </a:bodyPr>
          <a:lstStyle>
            <a:lvl1pPr>
              <a:defRPr sz="4800">
                <a:latin typeface="+mj-ea"/>
                <a:ea typeface="+mj-ea"/>
              </a:defRPr>
            </a:lvl1pPr>
          </a:lstStyle>
          <a:p>
            <a:r>
              <a:rPr lang="zh-CN" altLang="en-US" dirty="0"/>
              <a:t>单击此处编辑母版标题样式</a:t>
            </a:r>
          </a:p>
        </p:txBody>
      </p:sp>
      <p:sp>
        <p:nvSpPr>
          <p:cNvPr id="4" name="日期占位符 3"/>
          <p:cNvSpPr>
            <a:spLocks noGrp="1"/>
          </p:cNvSpPr>
          <p:nvPr>
            <p:ph type="dt" sz="half" idx="10"/>
          </p:nvPr>
        </p:nvSpPr>
        <p:spPr/>
        <p:txBody>
          <a:bodyPr/>
          <a:lstStyle/>
          <a:p>
            <a:fld id="{A242C754-FAF1-4F62-8380-7C0CABDF8D30}" type="datetimeFigureOut">
              <a:rPr lang="zh-CN" altLang="en-US" smtClean="0"/>
              <a:t>2019/5/30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E2A913-0CCF-4AC2-B81C-6BA0CDC0A048}" type="slidenum">
              <a:rPr lang="zh-CN" altLang="en-US" smtClean="0"/>
              <a:t>‹#›</a:t>
            </a:fld>
            <a:endParaRPr lang="zh-CN" altLang="en-US"/>
          </a:p>
        </p:txBody>
      </p:sp>
      <p:sp>
        <p:nvSpPr>
          <p:cNvPr id="7" name="梯形 6"/>
          <p:cNvSpPr/>
          <p:nvPr userDrawn="1"/>
        </p:nvSpPr>
        <p:spPr>
          <a:xfrm rot="5400000">
            <a:off x="1326688" y="641753"/>
            <a:ext cx="2344067" cy="4997443"/>
          </a:xfrm>
          <a:prstGeom prst="trapezoid">
            <a:avLst>
              <a:gd name="adj" fmla="val 17865"/>
            </a:avLst>
          </a:prstGeom>
          <a:solidFill>
            <a:schemeClr val="bg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2400" dirty="0"/>
          </a:p>
        </p:txBody>
      </p:sp>
      <p:sp>
        <p:nvSpPr>
          <p:cNvPr id="8" name="梯形 7"/>
          <p:cNvSpPr/>
          <p:nvPr userDrawn="1"/>
        </p:nvSpPr>
        <p:spPr>
          <a:xfrm rot="16200000">
            <a:off x="7448852" y="-456805"/>
            <a:ext cx="2291737" cy="7194558"/>
          </a:xfrm>
          <a:prstGeom prst="trapezoid">
            <a:avLst>
              <a:gd name="adj" fmla="val 16935"/>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240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A242C754-FAF1-4F62-8380-7C0CABDF8D30}" type="datetimeFigureOut">
              <a:rPr lang="zh-CN" altLang="en-US" smtClean="0"/>
              <a:t>2019/5/30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1E2A913-0CCF-4AC2-B81C-6BA0CDC0A048}"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A242C754-FAF1-4F62-8380-7C0CABDF8D30}" type="datetimeFigureOut">
              <a:rPr lang="zh-CN" altLang="en-US" smtClean="0"/>
              <a:t>2019/5/30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1E2A913-0CCF-4AC2-B81C-6BA0CDC0A048}"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A242C754-FAF1-4F62-8380-7C0CABDF8D30}" type="datetimeFigureOut">
              <a:rPr lang="zh-CN" altLang="en-US" smtClean="0"/>
              <a:t>2019/5/30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1E2A913-0CCF-4AC2-B81C-6BA0CDC0A048}"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242C754-FAF1-4F62-8380-7C0CABDF8D30}" type="datetimeFigureOut">
              <a:rPr lang="zh-CN" altLang="en-US" smtClean="0"/>
              <a:t>2019/5/30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1E2A913-0CCF-4AC2-B81C-6BA0CDC0A048}" type="slidenum">
              <a:rPr lang="zh-CN" altLang="en-US" smtClean="0"/>
              <a:t>‹#›</a:t>
            </a:fld>
            <a:endParaRPr lang="zh-CN" altLang="en-US"/>
          </a:p>
        </p:txBody>
      </p:sp>
      <p:sp>
        <p:nvSpPr>
          <p:cNvPr id="9" name="标题 1">
            <a:extLst>
              <a:ext uri="{FF2B5EF4-FFF2-40B4-BE49-F238E27FC236}">
                <a16:creationId xmlns:a16="http://schemas.microsoft.com/office/drawing/2014/main" id="{76C99EBE-B9B8-4B18-B872-021B32B94E08}"/>
              </a:ext>
            </a:extLst>
          </p:cNvPr>
          <p:cNvSpPr>
            <a:spLocks noGrp="1"/>
          </p:cNvSpPr>
          <p:nvPr>
            <p:ph type="ctrTitle"/>
          </p:nvPr>
        </p:nvSpPr>
        <p:spPr>
          <a:xfrm>
            <a:off x="1516424" y="3566183"/>
            <a:ext cx="9144000" cy="929867"/>
          </a:xfrm>
        </p:spPr>
        <p:txBody>
          <a:bodyPr anchor="b">
            <a:normAutofit/>
          </a:bodyPr>
          <a:lstStyle>
            <a:lvl1pPr algn="ctr">
              <a:defRPr sz="5400">
                <a:latin typeface="+mj-ea"/>
                <a:ea typeface="+mj-ea"/>
              </a:defRPr>
            </a:lvl1pPr>
          </a:lstStyle>
          <a:p>
            <a:r>
              <a:rPr lang="zh-CN" altLang="en-US" dirty="0"/>
              <a:t>单击此处编辑母版标题样式</a:t>
            </a:r>
          </a:p>
        </p:txBody>
      </p:sp>
      <p:sp>
        <p:nvSpPr>
          <p:cNvPr id="10" name="图片占位符 2">
            <a:extLst>
              <a:ext uri="{FF2B5EF4-FFF2-40B4-BE49-F238E27FC236}">
                <a16:creationId xmlns:a16="http://schemas.microsoft.com/office/drawing/2014/main" id="{944FA448-E0DF-450F-A53C-4770D7A5430D}"/>
              </a:ext>
            </a:extLst>
          </p:cNvPr>
          <p:cNvSpPr>
            <a:spLocks noGrp="1"/>
          </p:cNvSpPr>
          <p:nvPr>
            <p:ph type="pic" idx="13"/>
          </p:nvPr>
        </p:nvSpPr>
        <p:spPr>
          <a:xfrm>
            <a:off x="1389821" y="2385392"/>
            <a:ext cx="9397206" cy="270612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11" name="矩形 10">
            <a:extLst>
              <a:ext uri="{FF2B5EF4-FFF2-40B4-BE49-F238E27FC236}">
                <a16:creationId xmlns:a16="http://schemas.microsoft.com/office/drawing/2014/main" id="{769C1A7E-8810-4AC5-A609-B9C135F64E27}"/>
              </a:ext>
            </a:extLst>
          </p:cNvPr>
          <p:cNvSpPr/>
          <p:nvPr userDrawn="1"/>
        </p:nvSpPr>
        <p:spPr>
          <a:xfrm>
            <a:off x="1389821" y="2385392"/>
            <a:ext cx="9412357" cy="2706120"/>
          </a:xfrm>
          <a:prstGeom prst="rect">
            <a:avLst/>
          </a:prstGeom>
          <a:solidFill>
            <a:schemeClr val="bg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任意多边形: 形状 11">
            <a:extLst>
              <a:ext uri="{FF2B5EF4-FFF2-40B4-BE49-F238E27FC236}">
                <a16:creationId xmlns:a16="http://schemas.microsoft.com/office/drawing/2014/main" id="{2BA7FB69-E5C7-4562-9B34-1B9F6ACDC5F5}"/>
              </a:ext>
            </a:extLst>
          </p:cNvPr>
          <p:cNvSpPr/>
          <p:nvPr userDrawn="1"/>
        </p:nvSpPr>
        <p:spPr>
          <a:xfrm>
            <a:off x="0" y="0"/>
            <a:ext cx="12192000" cy="3429000"/>
          </a:xfrm>
          <a:custGeom>
            <a:avLst/>
            <a:gdLst>
              <a:gd name="connsiteX0" fmla="*/ 0 w 12192000"/>
              <a:gd name="connsiteY0" fmla="*/ 0 h 3429000"/>
              <a:gd name="connsiteX1" fmla="*/ 12192000 w 12192000"/>
              <a:gd name="connsiteY1" fmla="*/ 0 h 3429000"/>
              <a:gd name="connsiteX2" fmla="*/ 12192000 w 12192000"/>
              <a:gd name="connsiteY2" fmla="*/ 2686690 h 3429000"/>
              <a:gd name="connsiteX3" fmla="*/ 11943996 w 12192000"/>
              <a:gd name="connsiteY3" fmla="*/ 2762432 h 3429000"/>
              <a:gd name="connsiteX4" fmla="*/ 6418385 w 12192000"/>
              <a:gd name="connsiteY4" fmla="*/ 3429000 h 3429000"/>
              <a:gd name="connsiteX5" fmla="*/ 275889 w 12192000"/>
              <a:gd name="connsiteY5" fmla="*/ 2574032 h 3429000"/>
              <a:gd name="connsiteX6" fmla="*/ 0 w 12192000"/>
              <a:gd name="connsiteY6" fmla="*/ 2472027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429000">
                <a:moveTo>
                  <a:pt x="0" y="0"/>
                </a:moveTo>
                <a:lnTo>
                  <a:pt x="12192000" y="0"/>
                </a:lnTo>
                <a:lnTo>
                  <a:pt x="12192000" y="2686690"/>
                </a:lnTo>
                <a:lnTo>
                  <a:pt x="11943996" y="2762432"/>
                </a:lnTo>
                <a:cubicBezTo>
                  <a:pt x="10442405" y="3178851"/>
                  <a:pt x="8517329" y="3429000"/>
                  <a:pt x="6418385" y="3429000"/>
                </a:cubicBezTo>
                <a:cubicBezTo>
                  <a:pt x="4019592" y="3429000"/>
                  <a:pt x="1847891" y="3102275"/>
                  <a:pt x="275889" y="2574032"/>
                </a:cubicBezTo>
                <a:lnTo>
                  <a:pt x="0" y="2472027"/>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grpSp>
        <p:nvGrpSpPr>
          <p:cNvPr id="4" name="组合 3"/>
          <p:cNvGrpSpPr/>
          <p:nvPr userDrawn="1"/>
        </p:nvGrpSpPr>
        <p:grpSpPr>
          <a:xfrm>
            <a:off x="-13411" y="0"/>
            <a:ext cx="2220665" cy="1736412"/>
            <a:chOff x="-10058" y="0"/>
            <a:chExt cx="3027285" cy="2367135"/>
          </a:xfrm>
        </p:grpSpPr>
        <p:sp>
          <p:nvSpPr>
            <p:cNvPr id="5" name="直角三角形 4"/>
            <p:cNvSpPr/>
            <p:nvPr/>
          </p:nvSpPr>
          <p:spPr>
            <a:xfrm rot="5400000">
              <a:off x="320017" y="-330075"/>
              <a:ext cx="2367135" cy="3027285"/>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 name="直角三角形 5"/>
            <p:cNvSpPr/>
            <p:nvPr/>
          </p:nvSpPr>
          <p:spPr>
            <a:xfrm rot="5400000">
              <a:off x="291180" y="-287934"/>
              <a:ext cx="2064930" cy="2640801"/>
            </a:xfrm>
            <a:prstGeom prst="rtTriangle">
              <a:avLst/>
            </a:prstGeom>
            <a:solidFill>
              <a:srgbClr val="6D6A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9" name="组合 8"/>
          <p:cNvGrpSpPr/>
          <p:nvPr userDrawn="1"/>
        </p:nvGrpSpPr>
        <p:grpSpPr>
          <a:xfrm>
            <a:off x="10138936" y="5258569"/>
            <a:ext cx="2054592" cy="1615608"/>
            <a:chOff x="6391564" y="2990381"/>
            <a:chExt cx="2753582" cy="2165252"/>
          </a:xfrm>
        </p:grpSpPr>
        <p:sp>
          <p:nvSpPr>
            <p:cNvPr id="10" name="直角三角形 9"/>
            <p:cNvSpPr/>
            <p:nvPr/>
          </p:nvSpPr>
          <p:spPr>
            <a:xfrm rot="16200000">
              <a:off x="6691796" y="2690149"/>
              <a:ext cx="2153118" cy="2753582"/>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1" name="直角三角形 10"/>
            <p:cNvSpPr/>
            <p:nvPr/>
          </p:nvSpPr>
          <p:spPr>
            <a:xfrm rot="16200000">
              <a:off x="7038478" y="3056376"/>
              <a:ext cx="1842357" cy="2356157"/>
            </a:xfrm>
            <a:prstGeom prst="rtTriangle">
              <a:avLst/>
            </a:prstGeom>
            <a:solidFill>
              <a:srgbClr val="6D6A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8" name="Picture Placeholder 7"/>
          <p:cNvSpPr>
            <a:spLocks noGrp="1"/>
          </p:cNvSpPr>
          <p:nvPr>
            <p:ph type="pic" sz="quarter" idx="14"/>
          </p:nvPr>
        </p:nvSpPr>
        <p:spPr>
          <a:xfrm>
            <a:off x="312984" y="1520168"/>
            <a:ext cx="2551747" cy="21051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400">
                <a:solidFill>
                  <a:schemeClr val="tx1">
                    <a:lumMod val="85000"/>
                    <a:lumOff val="15000"/>
                  </a:schemeClr>
                </a:solidFill>
              </a:defRPr>
            </a:lvl1pPr>
          </a:lstStyle>
          <a:p>
            <a:pPr marL="0" lvl="0" algn="ctr"/>
            <a:endParaRPr lang="en-US"/>
          </a:p>
        </p:txBody>
      </p:sp>
      <p:sp>
        <p:nvSpPr>
          <p:cNvPr id="12" name="Picture Placeholder 7"/>
          <p:cNvSpPr>
            <a:spLocks noGrp="1"/>
          </p:cNvSpPr>
          <p:nvPr>
            <p:ph type="pic" sz="quarter" idx="15"/>
          </p:nvPr>
        </p:nvSpPr>
        <p:spPr>
          <a:xfrm>
            <a:off x="3304339" y="1520168"/>
            <a:ext cx="2551747" cy="21051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400">
                <a:solidFill>
                  <a:schemeClr val="tx1">
                    <a:lumMod val="85000"/>
                    <a:lumOff val="15000"/>
                  </a:schemeClr>
                </a:solidFill>
              </a:defRPr>
            </a:lvl1pPr>
          </a:lstStyle>
          <a:p>
            <a:pPr marL="0" lvl="0" algn="ctr"/>
            <a:endParaRPr lang="en-US"/>
          </a:p>
        </p:txBody>
      </p:sp>
      <p:sp>
        <p:nvSpPr>
          <p:cNvPr id="13" name="Picture Placeholder 7"/>
          <p:cNvSpPr>
            <a:spLocks noGrp="1"/>
          </p:cNvSpPr>
          <p:nvPr>
            <p:ph type="pic" sz="quarter" idx="16"/>
          </p:nvPr>
        </p:nvSpPr>
        <p:spPr>
          <a:xfrm>
            <a:off x="6276141" y="1520168"/>
            <a:ext cx="2551747" cy="21051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400">
                <a:solidFill>
                  <a:schemeClr val="tx1">
                    <a:lumMod val="85000"/>
                    <a:lumOff val="15000"/>
                  </a:schemeClr>
                </a:solidFill>
              </a:defRPr>
            </a:lvl1pPr>
          </a:lstStyle>
          <a:p>
            <a:pPr marL="0" lvl="0" algn="ctr"/>
            <a:endParaRPr lang="en-US"/>
          </a:p>
        </p:txBody>
      </p:sp>
      <p:sp>
        <p:nvSpPr>
          <p:cNvPr id="14" name="Picture Placeholder 7"/>
          <p:cNvSpPr>
            <a:spLocks noGrp="1"/>
          </p:cNvSpPr>
          <p:nvPr>
            <p:ph type="pic" sz="quarter" idx="17"/>
          </p:nvPr>
        </p:nvSpPr>
        <p:spPr>
          <a:xfrm>
            <a:off x="9279641" y="1520168"/>
            <a:ext cx="2551747" cy="21051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400">
                <a:solidFill>
                  <a:schemeClr val="tx1">
                    <a:lumMod val="85000"/>
                    <a:lumOff val="15000"/>
                  </a:schemeClr>
                </a:solidFill>
              </a:defRPr>
            </a:lvl1pPr>
          </a:lstStyle>
          <a:p>
            <a:pPr marL="0" lvl="0" algn="ctr"/>
            <a:endParaRPr lang="en-US"/>
          </a:p>
        </p:txBody>
      </p:sp>
      <p:sp>
        <p:nvSpPr>
          <p:cNvPr id="7" name="矩形 6"/>
          <p:cNvSpPr/>
          <p:nvPr userDrawn="1"/>
        </p:nvSpPr>
        <p:spPr>
          <a:xfrm>
            <a:off x="303208" y="3745372"/>
            <a:ext cx="2571299" cy="17541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5" name="矩形 14"/>
          <p:cNvSpPr/>
          <p:nvPr userDrawn="1"/>
        </p:nvSpPr>
        <p:spPr>
          <a:xfrm>
            <a:off x="3295304" y="3745372"/>
            <a:ext cx="2571299" cy="175412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6" name="矩形 15"/>
          <p:cNvSpPr/>
          <p:nvPr userDrawn="1"/>
        </p:nvSpPr>
        <p:spPr>
          <a:xfrm>
            <a:off x="6259723" y="3745372"/>
            <a:ext cx="2571299" cy="17541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7" name="矩形 16"/>
          <p:cNvSpPr/>
          <p:nvPr userDrawn="1"/>
        </p:nvSpPr>
        <p:spPr>
          <a:xfrm>
            <a:off x="9279641" y="3745372"/>
            <a:ext cx="2571299" cy="175412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42C754-FAF1-4F62-8380-7C0CABDF8D30}" type="datetimeFigureOut">
              <a:rPr lang="zh-CN" altLang="en-US" smtClean="0"/>
              <a:t>2019/5/30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E2A913-0CCF-4AC2-B81C-6BA0CDC0A048}"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 Id="rId5" Type="http://schemas.openxmlformats.org/officeDocument/2006/relationships/image" Target="../media/image14.jpeg"/><Relationship Id="rId4" Type="http://schemas.openxmlformats.org/officeDocument/2006/relationships/image" Target="../media/image13.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占位符 5"/>
          <p:cNvPicPr>
            <a:picLocks noGrp="1" noChangeAspect="1"/>
          </p:cNvPicPr>
          <p:nvPr>
            <p:ph type="pic" idx="13"/>
          </p:nvPr>
        </p:nvPicPr>
        <p:blipFill>
          <a:blip r:embed="rId3">
            <a:extLst>
              <a:ext uri="{28A0092B-C50C-407E-A947-70E740481C1C}">
                <a14:useLocalDpi xmlns:a14="http://schemas.microsoft.com/office/drawing/2010/main" val="0"/>
              </a:ext>
            </a:extLst>
          </a:blip>
          <a:srcRect t="9011" b="9011"/>
          <a:stretch>
            <a:fillRect/>
          </a:stretch>
        </p:blipFill>
        <p:spPr>
          <a:xfrm>
            <a:off x="1410251" y="1944603"/>
            <a:ext cx="9398000" cy="2968793"/>
          </a:xfrm>
        </p:spPr>
      </p:pic>
      <p:pic>
        <p:nvPicPr>
          <p:cNvPr id="7" name="图片 6"/>
          <p:cNvPicPr>
            <a:picLocks noChangeAspect="1"/>
          </p:cNvPicPr>
          <p:nvPr/>
        </p:nvPicPr>
        <p:blipFill rotWithShape="1">
          <a:blip r:embed="rId4" cstate="print">
            <a:extLst>
              <a:ext uri="{28A0092B-C50C-407E-A947-70E740481C1C}">
                <a14:useLocalDpi xmlns:a14="http://schemas.microsoft.com/office/drawing/2010/main" val="0"/>
              </a:ext>
            </a:extLst>
          </a:blip>
          <a:srcRect t="66111" r="58249"/>
          <a:stretch>
            <a:fillRect/>
          </a:stretch>
        </p:blipFill>
        <p:spPr>
          <a:xfrm>
            <a:off x="4571598" y="524309"/>
            <a:ext cx="3075305" cy="2391410"/>
          </a:xfrm>
          <a:prstGeom prst="rect">
            <a:avLst/>
          </a:prstGeom>
        </p:spPr>
      </p:pic>
      <p:sp>
        <p:nvSpPr>
          <p:cNvPr id="8" name="圆角矩形"/>
          <p:cNvSpPr/>
          <p:nvPr/>
        </p:nvSpPr>
        <p:spPr>
          <a:xfrm>
            <a:off x="1814830" y="5306060"/>
            <a:ext cx="1200785" cy="441960"/>
          </a:xfrm>
          <a:prstGeom prst="roundRect">
            <a:avLst>
              <a:gd name="adj" fmla="val 50000"/>
            </a:avLst>
          </a:prstGeom>
          <a:solidFill>
            <a:schemeClr val="accent1">
              <a:lumMod val="60000"/>
              <a:lumOff val="40000"/>
            </a:schemeClr>
          </a:soli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lt1"/>
                </a:solidFill>
                <a:latin typeface="+mn-ea"/>
                <a:sym typeface="+mn-lt"/>
              </a:rPr>
              <a:t>答辩人</a:t>
            </a:r>
            <a:endParaRPr dirty="0">
              <a:solidFill>
                <a:schemeClr val="lt1"/>
              </a:solidFill>
              <a:latin typeface="+mn-ea"/>
              <a:sym typeface="+mn-lt"/>
            </a:endParaRPr>
          </a:p>
        </p:txBody>
      </p:sp>
      <p:sp>
        <p:nvSpPr>
          <p:cNvPr id="9" name="矩形 8"/>
          <p:cNvSpPr/>
          <p:nvPr/>
        </p:nvSpPr>
        <p:spPr>
          <a:xfrm>
            <a:off x="3270250" y="5341620"/>
            <a:ext cx="699135" cy="40005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000" dirty="0">
                <a:solidFill>
                  <a:schemeClr val="tx1">
                    <a:lumMod val="85000"/>
                    <a:lumOff val="15000"/>
                  </a:schemeClr>
                </a:solidFill>
                <a:cs typeface="+mn-ea"/>
                <a:sym typeface="+mn-lt"/>
              </a:rPr>
              <a:t>XXX</a:t>
            </a:r>
            <a:endParaRPr kumimoji="0" lang="zh-CN" altLang="en-US" sz="2000" b="0" i="0" u="none" strike="noStrike" kern="1200" cap="none" spc="0" normalizeH="0" baseline="0" noProof="0" dirty="0">
              <a:ln>
                <a:noFill/>
              </a:ln>
              <a:solidFill>
                <a:schemeClr val="tx1">
                  <a:lumMod val="85000"/>
                  <a:lumOff val="15000"/>
                </a:schemeClr>
              </a:solidFill>
              <a:effectLst/>
              <a:uLnTx/>
              <a:uFillTx/>
              <a:cs typeface="+mn-ea"/>
              <a:sym typeface="+mn-lt"/>
            </a:endParaRPr>
          </a:p>
        </p:txBody>
      </p:sp>
      <p:sp>
        <p:nvSpPr>
          <p:cNvPr id="10" name="圆角矩形"/>
          <p:cNvSpPr/>
          <p:nvPr/>
        </p:nvSpPr>
        <p:spPr>
          <a:xfrm>
            <a:off x="5243830" y="5320665"/>
            <a:ext cx="1455420" cy="441960"/>
          </a:xfrm>
          <a:prstGeom prst="roundRect">
            <a:avLst>
              <a:gd name="adj" fmla="val 50000"/>
            </a:avLst>
          </a:prstGeom>
          <a:solidFill>
            <a:schemeClr val="accent1">
              <a:lumMod val="60000"/>
              <a:lumOff val="40000"/>
            </a:schemeClr>
          </a:soli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lt1"/>
                </a:solidFill>
                <a:latin typeface="+mn-ea"/>
                <a:sym typeface="+mn-lt"/>
              </a:rPr>
              <a:t>指导老师</a:t>
            </a:r>
          </a:p>
        </p:txBody>
      </p:sp>
      <p:sp>
        <p:nvSpPr>
          <p:cNvPr id="11" name="矩形 10"/>
          <p:cNvSpPr/>
          <p:nvPr/>
        </p:nvSpPr>
        <p:spPr>
          <a:xfrm>
            <a:off x="6724650" y="5362575"/>
            <a:ext cx="699135" cy="40005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000" dirty="0">
                <a:solidFill>
                  <a:schemeClr val="tx1">
                    <a:lumMod val="85000"/>
                    <a:lumOff val="15000"/>
                  </a:schemeClr>
                </a:solidFill>
                <a:cs typeface="+mn-ea"/>
                <a:sym typeface="+mn-lt"/>
              </a:rPr>
              <a:t>XXX</a:t>
            </a:r>
            <a:endParaRPr kumimoji="0" lang="zh-CN" altLang="en-US" sz="2000" b="0" i="0" u="none" strike="noStrike" kern="1200" cap="none" spc="0" normalizeH="0" baseline="0" noProof="0" dirty="0">
              <a:ln>
                <a:noFill/>
              </a:ln>
              <a:solidFill>
                <a:schemeClr val="tx1">
                  <a:lumMod val="85000"/>
                  <a:lumOff val="15000"/>
                </a:schemeClr>
              </a:solidFill>
              <a:effectLst/>
              <a:uLnTx/>
              <a:uFillTx/>
              <a:cs typeface="+mn-ea"/>
              <a:sym typeface="+mn-lt"/>
            </a:endParaRPr>
          </a:p>
        </p:txBody>
      </p:sp>
      <p:sp>
        <p:nvSpPr>
          <p:cNvPr id="12" name="圆角矩形"/>
          <p:cNvSpPr/>
          <p:nvPr/>
        </p:nvSpPr>
        <p:spPr>
          <a:xfrm>
            <a:off x="8513445" y="5331460"/>
            <a:ext cx="1200785" cy="441960"/>
          </a:xfrm>
          <a:prstGeom prst="roundRect">
            <a:avLst>
              <a:gd name="adj" fmla="val 50000"/>
            </a:avLst>
          </a:prstGeom>
          <a:solidFill>
            <a:srgbClr val="8FAADC"/>
          </a:solidFill>
          <a:ln>
            <a:noFill/>
          </a:ln>
          <a:effectLst>
            <a:outerShdw blurRad="381000" dist="63500" dir="5400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lt1"/>
                </a:solidFill>
                <a:latin typeface="+mn-ea"/>
                <a:sym typeface="+mn-lt"/>
              </a:rPr>
              <a:t>日期</a:t>
            </a:r>
          </a:p>
        </p:txBody>
      </p:sp>
      <p:sp>
        <p:nvSpPr>
          <p:cNvPr id="13" name="矩形 12"/>
          <p:cNvSpPr/>
          <p:nvPr/>
        </p:nvSpPr>
        <p:spPr>
          <a:xfrm>
            <a:off x="9968865" y="5341620"/>
            <a:ext cx="699135" cy="40005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000" dirty="0">
                <a:solidFill>
                  <a:schemeClr val="tx1">
                    <a:lumMod val="85000"/>
                    <a:lumOff val="15000"/>
                  </a:schemeClr>
                </a:solidFill>
                <a:cs typeface="+mn-ea"/>
                <a:sym typeface="+mn-lt"/>
              </a:rPr>
              <a:t>XXX</a:t>
            </a:r>
            <a:endParaRPr kumimoji="0" lang="zh-CN" altLang="en-US" sz="2000" b="0" i="0" u="none" strike="noStrike" kern="1200" cap="none" spc="0" normalizeH="0" baseline="0" noProof="0" dirty="0">
              <a:ln>
                <a:noFill/>
              </a:ln>
              <a:solidFill>
                <a:schemeClr val="tx1">
                  <a:lumMod val="85000"/>
                  <a:lumOff val="15000"/>
                </a:schemeClr>
              </a:solidFill>
              <a:effectLst/>
              <a:uLnTx/>
              <a:uFillTx/>
              <a:cs typeface="+mn-ea"/>
              <a:sym typeface="+mn-lt"/>
            </a:endParaRPr>
          </a:p>
        </p:txBody>
      </p:sp>
      <p:sp>
        <p:nvSpPr>
          <p:cNvPr id="2" name="标题 1"/>
          <p:cNvSpPr>
            <a:spLocks noGrp="1"/>
          </p:cNvSpPr>
          <p:nvPr>
            <p:ph type="ctrTitle"/>
          </p:nvPr>
        </p:nvSpPr>
        <p:spPr>
          <a:xfrm>
            <a:off x="1537251" y="3232815"/>
            <a:ext cx="9144000" cy="929867"/>
          </a:xfrm>
        </p:spPr>
        <p:txBody>
          <a:bodyPr/>
          <a:lstStyle/>
          <a:p>
            <a:r>
              <a:rPr lang="zh-CN" altLang="en-US" dirty="0">
                <a:solidFill>
                  <a:schemeClr val="accent1">
                    <a:lumMod val="50000"/>
                  </a:schemeClr>
                </a:solidFill>
              </a:rPr>
              <a:t>北京化工大学毕业答辩</a:t>
            </a:r>
            <a:endParaRPr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a:spLocks noChangeArrowheads="1"/>
          </p:cNvSpPr>
          <p:nvPr/>
        </p:nvSpPr>
        <p:spPr bwMode="auto">
          <a:xfrm>
            <a:off x="2519644" y="1559495"/>
            <a:ext cx="8569342" cy="471042"/>
          </a:xfrm>
          <a:prstGeom prst="rect">
            <a:avLst/>
          </a:prstGeom>
          <a:solidFill>
            <a:srgbClr val="000000">
              <a:alpha val="14000"/>
            </a:srgbClr>
          </a:solidFill>
          <a:ln>
            <a:noFill/>
          </a:ln>
          <a:extLst>
            <a:ext uri="{91240B29-F687-4F45-9708-019B960494DF}">
              <a14:hiddenLine xmlns:a14="http://schemas.microsoft.com/office/drawing/2010/main" w="25400">
                <a:solidFill>
                  <a:srgbClr val="395E8A"/>
                </a:solidFill>
                <a:miter lim="800000"/>
                <a:headEnd/>
                <a:tailEnd/>
              </a14:hiddenLine>
            </a:ext>
          </a:extLst>
        </p:spPr>
        <p:txBody>
          <a:bodyPr lIns="91430" tIns="45716" rIns="91430" bIns="45716"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5" name="矩形 4"/>
          <p:cNvSpPr>
            <a:spLocks noChangeArrowheads="1"/>
          </p:cNvSpPr>
          <p:nvPr/>
        </p:nvSpPr>
        <p:spPr bwMode="auto">
          <a:xfrm>
            <a:off x="2519645" y="1559496"/>
            <a:ext cx="5978605" cy="471040"/>
          </a:xfrm>
          <a:prstGeom prst="rect">
            <a:avLst/>
          </a:prstGeom>
          <a:solidFill>
            <a:schemeClr val="accent2"/>
          </a:solidFill>
          <a:ln>
            <a:noFill/>
          </a:ln>
        </p:spPr>
        <p:txBody>
          <a:bodyPr lIns="91430" tIns="45716" rIns="91430" bIns="45716" anchor="ctr"/>
          <a:lstStyle/>
          <a:p>
            <a:pPr algn="ctr"/>
            <a:endParaRPr lang="zh-CN" altLang="zh-CN">
              <a:latin typeface="宋体" panose="02010600030101010101" pitchFamily="2" charset="-122"/>
              <a:sym typeface="宋体" panose="02010600030101010101" pitchFamily="2" charset="-122"/>
            </a:endParaRPr>
          </a:p>
        </p:txBody>
      </p:sp>
      <p:sp>
        <p:nvSpPr>
          <p:cNvPr id="6" name="圆角矩形标注 5"/>
          <p:cNvSpPr>
            <a:spLocks noChangeArrowheads="1"/>
          </p:cNvSpPr>
          <p:nvPr/>
        </p:nvSpPr>
        <p:spPr bwMode="auto">
          <a:xfrm>
            <a:off x="8320911" y="1003004"/>
            <a:ext cx="820443" cy="411516"/>
          </a:xfrm>
          <a:prstGeom prst="wedgeRoundRectCallout">
            <a:avLst>
              <a:gd name="adj1" fmla="val -24569"/>
              <a:gd name="adj2" fmla="val 69968"/>
              <a:gd name="adj3" fmla="val 16667"/>
            </a:avLst>
          </a:prstGeom>
          <a:solidFill>
            <a:schemeClr val="accent2"/>
          </a:solidFill>
          <a:ln>
            <a:noFill/>
          </a:ln>
        </p:spPr>
        <p:txBody>
          <a:bodyPr lIns="91430" tIns="45716" rIns="91430" bIns="45716" anchor="ctr"/>
          <a:lstStyle/>
          <a:p>
            <a:pPr algn="ctr"/>
            <a:r>
              <a:rPr lang="en-US" altLang="zh-CN" dirty="0">
                <a:solidFill>
                  <a:schemeClr val="bg1"/>
                </a:solidFill>
                <a:latin typeface="Calibri" panose="020F0502020204030204" pitchFamily="34" charset="0"/>
                <a:sym typeface="Calibri" panose="020F0502020204030204" pitchFamily="34" charset="0"/>
              </a:rPr>
              <a:t>70</a:t>
            </a:r>
            <a:endParaRPr lang="zh-CN" altLang="en-US" dirty="0">
              <a:solidFill>
                <a:schemeClr val="bg1"/>
              </a:solidFill>
            </a:endParaRPr>
          </a:p>
        </p:txBody>
      </p:sp>
      <p:sp>
        <p:nvSpPr>
          <p:cNvPr id="7" name="直接连接符 6"/>
          <p:cNvSpPr>
            <a:spLocks noChangeShapeType="1"/>
          </p:cNvSpPr>
          <p:nvPr/>
        </p:nvSpPr>
        <p:spPr bwMode="auto">
          <a:xfrm>
            <a:off x="2340023" y="1419498"/>
            <a:ext cx="2" cy="4524074"/>
          </a:xfrm>
          <a:prstGeom prst="line">
            <a:avLst/>
          </a:prstGeom>
          <a:noFill/>
          <a:ln w="6350" cap="flat" cmpd="sng">
            <a:solidFill>
              <a:schemeClr val="bg1">
                <a:lumMod val="65000"/>
              </a:schemeClr>
            </a:solidFill>
            <a:prstDash val="sysDash"/>
            <a:round/>
          </a:ln>
          <a:extLst>
            <a:ext uri="{909E8E84-426E-40DD-AFC4-6F175D3DCCD1}">
              <a14:hiddenFill xmlns:a14="http://schemas.microsoft.com/office/drawing/2010/main">
                <a:noFill/>
              </a14:hiddenFill>
            </a:ext>
          </a:extLst>
        </p:spPr>
        <p:txBody>
          <a:bodyPr lIns="91430" tIns="45716" rIns="91430" bIns="45716"/>
          <a:lstStyle/>
          <a:p>
            <a:endParaRPr lang="zh-CN" altLang="en-US"/>
          </a:p>
        </p:txBody>
      </p:sp>
      <p:sp>
        <p:nvSpPr>
          <p:cNvPr id="8" name="TextBox 16"/>
          <p:cNvSpPr>
            <a:spLocks noChangeArrowheads="1"/>
          </p:cNvSpPr>
          <p:nvPr/>
        </p:nvSpPr>
        <p:spPr bwMode="auto">
          <a:xfrm>
            <a:off x="577221" y="944414"/>
            <a:ext cx="1942425" cy="5025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0" tIns="45716" rIns="91430" bIns="45716">
            <a:spAutoFit/>
          </a:bodyPr>
          <a:lstStyle/>
          <a:p>
            <a:pPr algn="ctr">
              <a:lnSpc>
                <a:spcPct val="300000"/>
              </a:lnSpc>
            </a:pPr>
            <a:r>
              <a:rPr lang="zh-CN" altLang="en-US" sz="2800" b="1" dirty="0">
                <a:solidFill>
                  <a:schemeClr val="accent2"/>
                </a:solidFill>
                <a:latin typeface="微软雅黑" charset="-122"/>
                <a:ea typeface="微软雅黑" charset="-122"/>
                <a:sym typeface="微软雅黑" charset="-122"/>
              </a:rPr>
              <a:t>添加文字</a:t>
            </a:r>
          </a:p>
          <a:p>
            <a:pPr algn="ctr">
              <a:lnSpc>
                <a:spcPct val="300000"/>
              </a:lnSpc>
            </a:pPr>
            <a:r>
              <a:rPr lang="zh-CN" altLang="en-US" sz="2800" b="1" dirty="0">
                <a:solidFill>
                  <a:schemeClr val="accent3"/>
                </a:solidFill>
                <a:latin typeface="微软雅黑" charset="-122"/>
                <a:ea typeface="微软雅黑" charset="-122"/>
                <a:sym typeface="微软雅黑" charset="-122"/>
              </a:rPr>
              <a:t>添加文字</a:t>
            </a:r>
          </a:p>
          <a:p>
            <a:pPr algn="ctr">
              <a:lnSpc>
                <a:spcPct val="300000"/>
              </a:lnSpc>
            </a:pPr>
            <a:r>
              <a:rPr lang="zh-CN" altLang="en-US" sz="2800" b="1" dirty="0">
                <a:solidFill>
                  <a:srgbClr val="8FAADC"/>
                </a:solidFill>
                <a:latin typeface="微软雅黑" charset="-122"/>
                <a:ea typeface="微软雅黑" charset="-122"/>
                <a:sym typeface="微软雅黑" charset="-122"/>
              </a:rPr>
              <a:t>添加文字</a:t>
            </a:r>
          </a:p>
          <a:p>
            <a:pPr algn="ctr">
              <a:lnSpc>
                <a:spcPct val="300000"/>
              </a:lnSpc>
            </a:pPr>
            <a:r>
              <a:rPr lang="zh-CN" altLang="en-US" sz="2800" b="1" dirty="0">
                <a:solidFill>
                  <a:schemeClr val="accent1"/>
                </a:solidFill>
                <a:latin typeface="微软雅黑" charset="-122"/>
                <a:ea typeface="微软雅黑" charset="-122"/>
                <a:sym typeface="微软雅黑" charset="-122"/>
              </a:rPr>
              <a:t>添加文字</a:t>
            </a:r>
          </a:p>
        </p:txBody>
      </p:sp>
      <p:sp>
        <p:nvSpPr>
          <p:cNvPr id="9" name="矩形 8"/>
          <p:cNvSpPr>
            <a:spLocks noChangeArrowheads="1"/>
          </p:cNvSpPr>
          <p:nvPr/>
        </p:nvSpPr>
        <p:spPr bwMode="auto">
          <a:xfrm>
            <a:off x="2519644" y="2844981"/>
            <a:ext cx="8569342" cy="471042"/>
          </a:xfrm>
          <a:prstGeom prst="rect">
            <a:avLst/>
          </a:prstGeom>
          <a:solidFill>
            <a:srgbClr val="000000">
              <a:alpha val="14000"/>
            </a:srgbClr>
          </a:solidFill>
          <a:ln>
            <a:noFill/>
          </a:ln>
          <a:extLst>
            <a:ext uri="{91240B29-F687-4F45-9708-019B960494DF}">
              <a14:hiddenLine xmlns:a14="http://schemas.microsoft.com/office/drawing/2010/main" w="25400">
                <a:solidFill>
                  <a:srgbClr val="395E8A"/>
                </a:solidFill>
                <a:miter lim="800000"/>
                <a:headEnd/>
                <a:tailEnd/>
              </a14:hiddenLine>
            </a:ext>
          </a:extLst>
        </p:spPr>
        <p:txBody>
          <a:bodyPr lIns="91430" tIns="45716" rIns="91430" bIns="45716"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0" name="矩形 9"/>
          <p:cNvSpPr>
            <a:spLocks noChangeArrowheads="1"/>
          </p:cNvSpPr>
          <p:nvPr/>
        </p:nvSpPr>
        <p:spPr bwMode="auto">
          <a:xfrm>
            <a:off x="2519645" y="2844394"/>
            <a:ext cx="4634795" cy="471040"/>
          </a:xfrm>
          <a:prstGeom prst="rect">
            <a:avLst/>
          </a:prstGeom>
          <a:solidFill>
            <a:schemeClr val="accent3"/>
          </a:solidFill>
          <a:ln>
            <a:noFill/>
          </a:ln>
        </p:spPr>
        <p:txBody>
          <a:bodyPr lIns="91430" tIns="45716" rIns="91430" bIns="45716" anchor="ctr"/>
          <a:lstStyle/>
          <a:p>
            <a:pPr algn="ctr"/>
            <a:endParaRPr lang="zh-CN" altLang="zh-CN">
              <a:latin typeface="宋体" panose="02010600030101010101" pitchFamily="2" charset="-122"/>
              <a:sym typeface="宋体" panose="02010600030101010101" pitchFamily="2" charset="-122"/>
            </a:endParaRPr>
          </a:p>
        </p:txBody>
      </p:sp>
      <p:sp>
        <p:nvSpPr>
          <p:cNvPr id="11" name="圆角矩形标注 10"/>
          <p:cNvSpPr>
            <a:spLocks noChangeArrowheads="1"/>
          </p:cNvSpPr>
          <p:nvPr/>
        </p:nvSpPr>
        <p:spPr bwMode="auto">
          <a:xfrm>
            <a:off x="6934498" y="2275062"/>
            <a:ext cx="820443" cy="411516"/>
          </a:xfrm>
          <a:prstGeom prst="wedgeRoundRectCallout">
            <a:avLst>
              <a:gd name="adj1" fmla="val -24569"/>
              <a:gd name="adj2" fmla="val 69968"/>
              <a:gd name="adj3" fmla="val 16667"/>
            </a:avLst>
          </a:prstGeom>
          <a:solidFill>
            <a:schemeClr val="accent3"/>
          </a:solidFill>
          <a:ln>
            <a:noFill/>
          </a:ln>
        </p:spPr>
        <p:txBody>
          <a:bodyPr lIns="91430" tIns="45716" rIns="91430" bIns="45716" anchor="ctr"/>
          <a:lstStyle/>
          <a:p>
            <a:pPr algn="ctr"/>
            <a:r>
              <a:rPr lang="en-US" dirty="0">
                <a:solidFill>
                  <a:schemeClr val="bg1"/>
                </a:solidFill>
                <a:latin typeface="Calibri" panose="020F0502020204030204" pitchFamily="34" charset="0"/>
                <a:cs typeface="Calibri" panose="020F0502020204030204" pitchFamily="34" charset="0"/>
                <a:sym typeface="Calibri" panose="020F0502020204030204" pitchFamily="34" charset="0"/>
              </a:rPr>
              <a:t>60</a:t>
            </a:r>
            <a:endParaRPr lang="zh-CN" altLang="en-US" dirty="0">
              <a:solidFill>
                <a:schemeClr val="bg1"/>
              </a:solidFill>
            </a:endParaRPr>
          </a:p>
        </p:txBody>
      </p:sp>
      <p:sp>
        <p:nvSpPr>
          <p:cNvPr id="12" name="矩形 11"/>
          <p:cNvSpPr>
            <a:spLocks noChangeArrowheads="1"/>
          </p:cNvSpPr>
          <p:nvPr/>
        </p:nvSpPr>
        <p:spPr bwMode="auto">
          <a:xfrm>
            <a:off x="2519645" y="4132384"/>
            <a:ext cx="8569342" cy="471042"/>
          </a:xfrm>
          <a:prstGeom prst="rect">
            <a:avLst/>
          </a:prstGeom>
          <a:solidFill>
            <a:srgbClr val="000000">
              <a:alpha val="14000"/>
            </a:srgbClr>
          </a:solidFill>
          <a:ln>
            <a:noFill/>
          </a:ln>
          <a:extLst>
            <a:ext uri="{91240B29-F687-4F45-9708-019B960494DF}">
              <a14:hiddenLine xmlns:a14="http://schemas.microsoft.com/office/drawing/2010/main" w="25400">
                <a:solidFill>
                  <a:srgbClr val="395E8A"/>
                </a:solidFill>
                <a:miter lim="800000"/>
                <a:headEnd/>
                <a:tailEnd/>
              </a14:hiddenLine>
            </a:ext>
          </a:extLst>
        </p:spPr>
        <p:txBody>
          <a:bodyPr lIns="91430" tIns="45716" rIns="91430" bIns="45716"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3" name="矩形 12"/>
          <p:cNvSpPr>
            <a:spLocks noChangeArrowheads="1"/>
          </p:cNvSpPr>
          <p:nvPr/>
        </p:nvSpPr>
        <p:spPr bwMode="auto">
          <a:xfrm>
            <a:off x="2519646" y="4132384"/>
            <a:ext cx="5172881" cy="471040"/>
          </a:xfrm>
          <a:prstGeom prst="rect">
            <a:avLst/>
          </a:prstGeom>
          <a:solidFill>
            <a:srgbClr val="8FAADC"/>
          </a:solidFill>
          <a:ln>
            <a:noFill/>
          </a:ln>
        </p:spPr>
        <p:txBody>
          <a:bodyPr lIns="91430" tIns="45716" rIns="91430" bIns="45716" anchor="ctr"/>
          <a:lstStyle/>
          <a:p>
            <a:pPr algn="ctr"/>
            <a:endParaRPr lang="zh-CN" altLang="zh-CN">
              <a:latin typeface="宋体" panose="02010600030101010101" pitchFamily="2" charset="-122"/>
              <a:sym typeface="宋体" panose="02010600030101010101" pitchFamily="2" charset="-122"/>
            </a:endParaRPr>
          </a:p>
        </p:txBody>
      </p:sp>
      <p:sp>
        <p:nvSpPr>
          <p:cNvPr id="14" name="圆角矩形标注 13"/>
          <p:cNvSpPr>
            <a:spLocks noChangeArrowheads="1"/>
          </p:cNvSpPr>
          <p:nvPr/>
        </p:nvSpPr>
        <p:spPr bwMode="auto">
          <a:xfrm>
            <a:off x="7466996" y="3562335"/>
            <a:ext cx="820443" cy="411516"/>
          </a:xfrm>
          <a:prstGeom prst="wedgeRoundRectCallout">
            <a:avLst>
              <a:gd name="adj1" fmla="val -24569"/>
              <a:gd name="adj2" fmla="val 69968"/>
              <a:gd name="adj3" fmla="val 16667"/>
            </a:avLst>
          </a:prstGeom>
          <a:solidFill>
            <a:schemeClr val="accent1">
              <a:lumMod val="60000"/>
              <a:lumOff val="40000"/>
            </a:schemeClr>
          </a:solidFill>
          <a:ln>
            <a:noFill/>
          </a:ln>
        </p:spPr>
        <p:txBody>
          <a:bodyPr lIns="91430" tIns="45716" rIns="91430" bIns="45716" anchor="ctr"/>
          <a:lstStyle/>
          <a:p>
            <a:pPr algn="ctr"/>
            <a:r>
              <a:rPr lang="en-US">
                <a:solidFill>
                  <a:schemeClr val="bg1"/>
                </a:solidFill>
                <a:latin typeface="Calibri" panose="020F0502020204030204" pitchFamily="34" charset="0"/>
                <a:cs typeface="Calibri" panose="020F0502020204030204" pitchFamily="34" charset="0"/>
                <a:sym typeface="Calibri" panose="020F0502020204030204" pitchFamily="34" charset="0"/>
              </a:rPr>
              <a:t>65</a:t>
            </a:r>
            <a:endParaRPr lang="zh-CN" altLang="en-US">
              <a:solidFill>
                <a:schemeClr val="bg1"/>
              </a:solidFill>
            </a:endParaRPr>
          </a:p>
        </p:txBody>
      </p:sp>
      <p:sp>
        <p:nvSpPr>
          <p:cNvPr id="15" name="矩形 14"/>
          <p:cNvSpPr>
            <a:spLocks noChangeArrowheads="1"/>
          </p:cNvSpPr>
          <p:nvPr/>
        </p:nvSpPr>
        <p:spPr bwMode="auto">
          <a:xfrm>
            <a:off x="2519645" y="5498651"/>
            <a:ext cx="8569342" cy="471042"/>
          </a:xfrm>
          <a:prstGeom prst="rect">
            <a:avLst/>
          </a:prstGeom>
          <a:solidFill>
            <a:srgbClr val="000000">
              <a:alpha val="14000"/>
            </a:srgbClr>
          </a:solidFill>
          <a:ln>
            <a:noFill/>
          </a:ln>
          <a:extLst>
            <a:ext uri="{91240B29-F687-4F45-9708-019B960494DF}">
              <a14:hiddenLine xmlns:a14="http://schemas.microsoft.com/office/drawing/2010/main" w="25400">
                <a:solidFill>
                  <a:srgbClr val="395E8A"/>
                </a:solidFill>
                <a:miter lim="800000"/>
                <a:headEnd/>
                <a:tailEnd/>
              </a14:hiddenLine>
            </a:ext>
          </a:extLst>
        </p:spPr>
        <p:txBody>
          <a:bodyPr lIns="91430" tIns="45716" rIns="91430" bIns="45716"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矩形 15"/>
          <p:cNvSpPr>
            <a:spLocks noChangeArrowheads="1"/>
          </p:cNvSpPr>
          <p:nvPr/>
        </p:nvSpPr>
        <p:spPr bwMode="auto">
          <a:xfrm>
            <a:off x="2519646" y="5498652"/>
            <a:ext cx="8039292" cy="471040"/>
          </a:xfrm>
          <a:prstGeom prst="rect">
            <a:avLst/>
          </a:prstGeom>
          <a:solidFill>
            <a:schemeClr val="accent1"/>
          </a:solidFill>
          <a:ln>
            <a:noFill/>
          </a:ln>
        </p:spPr>
        <p:txBody>
          <a:bodyPr lIns="91430" tIns="45716" rIns="91430" bIns="45716" anchor="ctr"/>
          <a:lstStyle/>
          <a:p>
            <a:pPr algn="ctr"/>
            <a:endParaRPr lang="zh-CN" altLang="zh-CN">
              <a:latin typeface="宋体" panose="02010600030101010101" pitchFamily="2" charset="-122"/>
              <a:sym typeface="宋体" panose="02010600030101010101" pitchFamily="2" charset="-122"/>
            </a:endParaRPr>
          </a:p>
        </p:txBody>
      </p:sp>
      <p:sp>
        <p:nvSpPr>
          <p:cNvPr id="17" name="圆角矩形标注 16"/>
          <p:cNvSpPr>
            <a:spLocks noChangeArrowheads="1"/>
          </p:cNvSpPr>
          <p:nvPr/>
        </p:nvSpPr>
        <p:spPr bwMode="auto">
          <a:xfrm>
            <a:off x="10345992" y="4954678"/>
            <a:ext cx="820443" cy="411516"/>
          </a:xfrm>
          <a:prstGeom prst="wedgeRoundRectCallout">
            <a:avLst>
              <a:gd name="adj1" fmla="val -24569"/>
              <a:gd name="adj2" fmla="val 69968"/>
              <a:gd name="adj3" fmla="val 16667"/>
            </a:avLst>
          </a:prstGeom>
          <a:solidFill>
            <a:schemeClr val="accent1"/>
          </a:solidFill>
          <a:ln>
            <a:noFill/>
          </a:ln>
        </p:spPr>
        <p:txBody>
          <a:bodyPr lIns="91430" tIns="45716" rIns="91430" bIns="45716" anchor="ctr"/>
          <a:lstStyle/>
          <a:p>
            <a:pPr algn="ctr"/>
            <a:r>
              <a:rPr lang="en-US" dirty="0">
                <a:solidFill>
                  <a:schemeClr val="bg1"/>
                </a:solidFill>
                <a:latin typeface="Calibri" panose="020F0502020204030204" pitchFamily="34" charset="0"/>
                <a:cs typeface="Calibri" panose="020F0502020204030204" pitchFamily="34" charset="0"/>
                <a:sym typeface="Calibri" panose="020F0502020204030204" pitchFamily="34" charset="0"/>
              </a:rPr>
              <a:t>90</a:t>
            </a:r>
            <a:endParaRPr lang="zh-CN" altLang="en-US" dirty="0">
              <a:solidFill>
                <a:schemeClr val="bg1"/>
              </a:solidFill>
            </a:endParaRPr>
          </a:p>
        </p:txBody>
      </p:sp>
      <p:sp>
        <p:nvSpPr>
          <p:cNvPr id="3" name="标题 2"/>
          <p:cNvSpPr>
            <a:spLocks noGrp="1"/>
          </p:cNvSpPr>
          <p:nvPr>
            <p:ph type="title"/>
          </p:nvPr>
        </p:nvSpPr>
        <p:spPr>
          <a:xfrm>
            <a:off x="1033780" y="67310"/>
            <a:ext cx="3961765" cy="584200"/>
          </a:xfrm>
        </p:spPr>
        <p:txBody>
          <a:bodyPr>
            <a:normAutofit/>
          </a:bodyPr>
          <a:lstStyle/>
          <a:p>
            <a:pPr algn="ctr"/>
            <a:r>
              <a:rPr lang="zh-CN" altLang="en-US" b="1" dirty="0">
                <a:solidFill>
                  <a:schemeClr val="accent1">
                    <a:lumMod val="40000"/>
                    <a:lumOff val="60000"/>
                  </a:schemeClr>
                </a:solidFill>
                <a:latin typeface="+mj-ea"/>
                <a:sym typeface="+mn-ea"/>
              </a:rPr>
              <a:t>选题背景与意义</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500"/>
                            </p:stCondLst>
                            <p:childTnLst>
                              <p:par>
                                <p:cTn id="13" presetID="10"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childTnLst>
                          </p:cTn>
                        </p:par>
                        <p:par>
                          <p:cTn id="25" fill="hold">
                            <p:stCondLst>
                              <p:cond delay="2000"/>
                            </p:stCondLst>
                            <p:childTnLst>
                              <p:par>
                                <p:cTn id="26" presetID="22" presetClass="entr" presetSubtype="8" fill="hold" grpId="0" nodeType="after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wipe(left)">
                                      <p:cBhvr>
                                        <p:cTn id="28" dur="500"/>
                                        <p:tgtEl>
                                          <p:spTgt spid="5"/>
                                        </p:tgtEl>
                                      </p:cBhvr>
                                    </p:animEffect>
                                  </p:childTnLst>
                                </p:cTn>
                              </p:par>
                              <p:par>
                                <p:cTn id="29" presetID="10" presetClass="entr" presetSubtype="0" fill="hold" grpId="0" nodeType="withEffect">
                                  <p:stCondLst>
                                    <p:cond delay="50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childTnLst>
                          </p:cTn>
                        </p:par>
                        <p:par>
                          <p:cTn id="32" fill="hold">
                            <p:stCondLst>
                              <p:cond delay="2500"/>
                            </p:stCondLst>
                            <p:childTnLst>
                              <p:par>
                                <p:cTn id="33" presetID="22" presetClass="entr" presetSubtype="8" fill="hold" grpId="0"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wipe(left)">
                                      <p:cBhvr>
                                        <p:cTn id="35" dur="500"/>
                                        <p:tgtEl>
                                          <p:spTgt spid="10"/>
                                        </p:tgtEl>
                                      </p:cBhvr>
                                    </p:animEffect>
                                  </p:childTnLst>
                                </p:cTn>
                              </p:par>
                              <p:par>
                                <p:cTn id="36" presetID="10" presetClass="entr" presetSubtype="0" fill="hold" grpId="0" nodeType="withEffect">
                                  <p:stCondLst>
                                    <p:cond delay="500"/>
                                  </p:stCondLst>
                                  <p:childTnLst>
                                    <p:set>
                                      <p:cBhvr>
                                        <p:cTn id="37" dur="1" fill="hold">
                                          <p:stCondLst>
                                            <p:cond delay="0"/>
                                          </p:stCondLst>
                                        </p:cTn>
                                        <p:tgtEl>
                                          <p:spTgt spid="11"/>
                                        </p:tgtEl>
                                        <p:attrNameLst>
                                          <p:attrName>style.visibility</p:attrName>
                                        </p:attrNameLst>
                                      </p:cBhvr>
                                      <p:to>
                                        <p:strVal val="visible"/>
                                      </p:to>
                                    </p:set>
                                    <p:animEffect transition="in" filter="fade">
                                      <p:cBhvr>
                                        <p:cTn id="38" dur="500"/>
                                        <p:tgtEl>
                                          <p:spTgt spid="11"/>
                                        </p:tgtEl>
                                      </p:cBhvr>
                                    </p:animEffect>
                                  </p:childTnLst>
                                </p:cTn>
                              </p:par>
                            </p:childTnLst>
                          </p:cTn>
                        </p:par>
                        <p:par>
                          <p:cTn id="39" fill="hold">
                            <p:stCondLst>
                              <p:cond delay="3000"/>
                            </p:stCondLst>
                            <p:childTnLst>
                              <p:par>
                                <p:cTn id="40" presetID="22" presetClass="entr" presetSubtype="8" fill="hold" grpId="0" nodeType="after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wipe(left)">
                                      <p:cBhvr>
                                        <p:cTn id="42" dur="500"/>
                                        <p:tgtEl>
                                          <p:spTgt spid="13"/>
                                        </p:tgtEl>
                                      </p:cBhvr>
                                    </p:animEffect>
                                  </p:childTnLst>
                                </p:cTn>
                              </p:par>
                              <p:par>
                                <p:cTn id="43" presetID="10" presetClass="entr" presetSubtype="0" fill="hold" grpId="0" nodeType="withEffect">
                                  <p:stCondLst>
                                    <p:cond delay="50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childTnLst>
                                </p:cTn>
                              </p:par>
                            </p:childTnLst>
                          </p:cTn>
                        </p:par>
                        <p:par>
                          <p:cTn id="46" fill="hold">
                            <p:stCondLst>
                              <p:cond delay="3500"/>
                            </p:stCondLst>
                            <p:childTnLst>
                              <p:par>
                                <p:cTn id="47" presetID="22" presetClass="entr" presetSubtype="8" fill="hold" grpId="0" nodeType="after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wipe(left)">
                                      <p:cBhvr>
                                        <p:cTn id="49" dur="500"/>
                                        <p:tgtEl>
                                          <p:spTgt spid="16"/>
                                        </p:tgtEl>
                                      </p:cBhvr>
                                    </p:animEffect>
                                  </p:childTnLst>
                                </p:cTn>
                              </p:par>
                              <p:par>
                                <p:cTn id="50" presetID="10" presetClass="entr" presetSubtype="0" fill="hold" grpId="0" nodeType="withEffect">
                                  <p:stCondLst>
                                    <p:cond delay="500"/>
                                  </p:stCondLst>
                                  <p:childTnLst>
                                    <p:set>
                                      <p:cBhvr>
                                        <p:cTn id="51" dur="1" fill="hold">
                                          <p:stCondLst>
                                            <p:cond delay="0"/>
                                          </p:stCondLst>
                                        </p:cTn>
                                        <p:tgtEl>
                                          <p:spTgt spid="17"/>
                                        </p:tgtEl>
                                        <p:attrNameLst>
                                          <p:attrName>style.visibility</p:attrName>
                                        </p:attrNameLst>
                                      </p:cBhvr>
                                      <p:to>
                                        <p:strVal val="visible"/>
                                      </p:to>
                                    </p:set>
                                    <p:animEffect transition="in" filter="fade">
                                      <p:cBhvr>
                                        <p:cTn id="5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p:bldP spid="9" grpId="0" animBg="1"/>
      <p:bldP spid="10" grpId="0" animBg="1"/>
      <p:bldP spid="11" grpId="0" animBg="1"/>
      <p:bldP spid="12" grpId="0" animBg="1"/>
      <p:bldP spid="13" grpId="0" animBg="1"/>
      <p:bldP spid="14" grpId="0" animBg="1"/>
      <p:bldP spid="15" grpId="0" animBg="1"/>
      <p:bldP spid="16" grpId="0" animBg="1"/>
      <p:bldP spid="1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图片占位符 32" descr="图片1"/>
          <p:cNvPicPr>
            <a:picLocks noGrp="1" noChangeAspect="1"/>
          </p:cNvPicPr>
          <p:nvPr>
            <p:ph type="pic" idx="1"/>
          </p:nvPr>
        </p:nvPicPr>
        <p:blipFill>
          <a:blip r:embed="rId3"/>
          <a:stretch>
            <a:fillRect/>
          </a:stretch>
        </p:blipFill>
        <p:spPr>
          <a:xfrm>
            <a:off x="-64770" y="174625"/>
            <a:ext cx="5015865" cy="7096125"/>
          </a:xfrm>
          <a:prstGeom prst="rect">
            <a:avLst/>
          </a:prstGeom>
        </p:spPr>
      </p:pic>
      <p:sp>
        <p:nvSpPr>
          <p:cNvPr id="34" name="矩形 33"/>
          <p:cNvSpPr/>
          <p:nvPr/>
        </p:nvSpPr>
        <p:spPr>
          <a:xfrm>
            <a:off x="-81915" y="350520"/>
            <a:ext cx="5516880" cy="6903720"/>
          </a:xfrm>
          <a:prstGeom prst="rect">
            <a:avLst/>
          </a:prstGeom>
          <a:solidFill>
            <a:schemeClr val="accent1">
              <a:lumMod val="60000"/>
              <a:lumOff val="40000"/>
              <a:alpha val="36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2"/>
          <p:cNvSpPr/>
          <p:nvPr/>
        </p:nvSpPr>
        <p:spPr>
          <a:xfrm>
            <a:off x="3028950" y="-16510"/>
            <a:ext cx="9296400" cy="6858000"/>
          </a:xfrm>
          <a:custGeom>
            <a:avLst/>
            <a:gdLst>
              <a:gd name="connsiteX0" fmla="*/ 0 w 6242613"/>
              <a:gd name="connsiteY0" fmla="*/ 0 h 6858000"/>
              <a:gd name="connsiteX1" fmla="*/ 6242613 w 6242613"/>
              <a:gd name="connsiteY1" fmla="*/ 0 h 6858000"/>
              <a:gd name="connsiteX2" fmla="*/ 6242613 w 6242613"/>
              <a:gd name="connsiteY2" fmla="*/ 6858000 h 6858000"/>
              <a:gd name="connsiteX3" fmla="*/ 0 w 6242613"/>
              <a:gd name="connsiteY3" fmla="*/ 6858000 h 6858000"/>
              <a:gd name="connsiteX4" fmla="*/ 0 w 6242613"/>
              <a:gd name="connsiteY4" fmla="*/ 0 h 6858000"/>
              <a:gd name="connsiteX0-1" fmla="*/ 1493133 w 7735746"/>
              <a:gd name="connsiteY0-2" fmla="*/ 0 h 6858000"/>
              <a:gd name="connsiteX1-3" fmla="*/ 7735746 w 7735746"/>
              <a:gd name="connsiteY1-4" fmla="*/ 0 h 6858000"/>
              <a:gd name="connsiteX2-5" fmla="*/ 7735746 w 7735746"/>
              <a:gd name="connsiteY2-6" fmla="*/ 6858000 h 6858000"/>
              <a:gd name="connsiteX3-7" fmla="*/ 1493133 w 7735746"/>
              <a:gd name="connsiteY3-8" fmla="*/ 6858000 h 6858000"/>
              <a:gd name="connsiteX4-9" fmla="*/ 0 w 7735746"/>
              <a:gd name="connsiteY4-10" fmla="*/ 3530278 h 6858000"/>
              <a:gd name="connsiteX5" fmla="*/ 1493133 w 7735746"/>
              <a:gd name="connsiteY5" fmla="*/ 0 h 6858000"/>
              <a:gd name="connsiteX0-11" fmla="*/ 1493133 w 7735746"/>
              <a:gd name="connsiteY0-12" fmla="*/ 0 h 6858000"/>
              <a:gd name="connsiteX1-13" fmla="*/ 7735746 w 7735746"/>
              <a:gd name="connsiteY1-14" fmla="*/ 0 h 6858000"/>
              <a:gd name="connsiteX2-15" fmla="*/ 7735746 w 7735746"/>
              <a:gd name="connsiteY2-16" fmla="*/ 6858000 h 6858000"/>
              <a:gd name="connsiteX3-17" fmla="*/ 1493133 w 7735746"/>
              <a:gd name="connsiteY3-18" fmla="*/ 6858000 h 6858000"/>
              <a:gd name="connsiteX4-19" fmla="*/ 0 w 7735746"/>
              <a:gd name="connsiteY4-20" fmla="*/ 3530278 h 6858000"/>
              <a:gd name="connsiteX5-21" fmla="*/ 1493133 w 7735746"/>
              <a:gd name="connsiteY5-22" fmla="*/ 0 h 6858000"/>
              <a:gd name="connsiteX0-23" fmla="*/ 1676164 w 7918777"/>
              <a:gd name="connsiteY0-24" fmla="*/ 0 h 6858000"/>
              <a:gd name="connsiteX1-25" fmla="*/ 7918777 w 7918777"/>
              <a:gd name="connsiteY1-26" fmla="*/ 0 h 6858000"/>
              <a:gd name="connsiteX2-27" fmla="*/ 7918777 w 7918777"/>
              <a:gd name="connsiteY2-28" fmla="*/ 6858000 h 6858000"/>
              <a:gd name="connsiteX3-29" fmla="*/ 1676164 w 7918777"/>
              <a:gd name="connsiteY3-30" fmla="*/ 6858000 h 6858000"/>
              <a:gd name="connsiteX4-31" fmla="*/ 183031 w 7918777"/>
              <a:gd name="connsiteY4-32" fmla="*/ 3530278 h 6858000"/>
              <a:gd name="connsiteX5-33" fmla="*/ 1676164 w 7918777"/>
              <a:gd name="connsiteY5-34" fmla="*/ 0 h 6858000"/>
              <a:gd name="connsiteX0-35" fmla="*/ 2083188 w 8325801"/>
              <a:gd name="connsiteY0-36" fmla="*/ 0 h 6858000"/>
              <a:gd name="connsiteX1-37" fmla="*/ 8325801 w 8325801"/>
              <a:gd name="connsiteY1-38" fmla="*/ 0 h 6858000"/>
              <a:gd name="connsiteX2-39" fmla="*/ 8325801 w 8325801"/>
              <a:gd name="connsiteY2-40" fmla="*/ 6858000 h 6858000"/>
              <a:gd name="connsiteX3-41" fmla="*/ 2083188 w 8325801"/>
              <a:gd name="connsiteY3-42" fmla="*/ 6858000 h 6858000"/>
              <a:gd name="connsiteX4-43" fmla="*/ 590055 w 8325801"/>
              <a:gd name="connsiteY4-44" fmla="*/ 3530278 h 6858000"/>
              <a:gd name="connsiteX5-45" fmla="*/ 2083188 w 8325801"/>
              <a:gd name="connsiteY5-46" fmla="*/ 0 h 6858000"/>
              <a:gd name="connsiteX0-47" fmla="*/ 1812106 w 8054719"/>
              <a:gd name="connsiteY0-48" fmla="*/ 0 h 6858000"/>
              <a:gd name="connsiteX1-49" fmla="*/ 8054719 w 8054719"/>
              <a:gd name="connsiteY1-50" fmla="*/ 0 h 6858000"/>
              <a:gd name="connsiteX2-51" fmla="*/ 8054719 w 8054719"/>
              <a:gd name="connsiteY2-52" fmla="*/ 6858000 h 6858000"/>
              <a:gd name="connsiteX3-53" fmla="*/ 1812106 w 8054719"/>
              <a:gd name="connsiteY3-54" fmla="*/ 6858000 h 6858000"/>
              <a:gd name="connsiteX4-55" fmla="*/ 631490 w 8054719"/>
              <a:gd name="connsiteY4-56" fmla="*/ 4085863 h 6858000"/>
              <a:gd name="connsiteX5-57" fmla="*/ 1812106 w 8054719"/>
              <a:gd name="connsiteY5-58" fmla="*/ 0 h 6858000"/>
              <a:gd name="connsiteX0-59" fmla="*/ 1292853 w 7535466"/>
              <a:gd name="connsiteY0-60" fmla="*/ 0 h 6858000"/>
              <a:gd name="connsiteX1-61" fmla="*/ 7535466 w 7535466"/>
              <a:gd name="connsiteY1-62" fmla="*/ 0 h 6858000"/>
              <a:gd name="connsiteX2-63" fmla="*/ 7535466 w 7535466"/>
              <a:gd name="connsiteY2-64" fmla="*/ 6858000 h 6858000"/>
              <a:gd name="connsiteX3-65" fmla="*/ 1292853 w 7535466"/>
              <a:gd name="connsiteY3-66" fmla="*/ 6858000 h 6858000"/>
              <a:gd name="connsiteX4-67" fmla="*/ 112237 w 7535466"/>
              <a:gd name="connsiteY4-68" fmla="*/ 4085863 h 6858000"/>
              <a:gd name="connsiteX5-69" fmla="*/ 1292853 w 7535466"/>
              <a:gd name="connsiteY5-70" fmla="*/ 0 h 6858000"/>
              <a:gd name="connsiteX0-71" fmla="*/ 1292853 w 7535466"/>
              <a:gd name="connsiteY0-72" fmla="*/ 0 h 6858000"/>
              <a:gd name="connsiteX1-73" fmla="*/ 7535466 w 7535466"/>
              <a:gd name="connsiteY1-74" fmla="*/ 0 h 6858000"/>
              <a:gd name="connsiteX2-75" fmla="*/ 7535466 w 7535466"/>
              <a:gd name="connsiteY2-76" fmla="*/ 6858000 h 6858000"/>
              <a:gd name="connsiteX3-77" fmla="*/ 1292853 w 7535466"/>
              <a:gd name="connsiteY3-78" fmla="*/ 6858000 h 6858000"/>
              <a:gd name="connsiteX4-79" fmla="*/ 112237 w 7535466"/>
              <a:gd name="connsiteY4-80" fmla="*/ 4085863 h 6858000"/>
              <a:gd name="connsiteX5-81" fmla="*/ 1292853 w 7535466"/>
              <a:gd name="connsiteY5-82" fmla="*/ 0 h 6858000"/>
              <a:gd name="connsiteX0-83" fmla="*/ 1550298 w 7792911"/>
              <a:gd name="connsiteY0-84" fmla="*/ 0 h 6858000"/>
              <a:gd name="connsiteX1-85" fmla="*/ 7792911 w 7792911"/>
              <a:gd name="connsiteY1-86" fmla="*/ 0 h 6858000"/>
              <a:gd name="connsiteX2-87" fmla="*/ 7792911 w 7792911"/>
              <a:gd name="connsiteY2-88" fmla="*/ 6858000 h 6858000"/>
              <a:gd name="connsiteX3-89" fmla="*/ 57164 w 7792911"/>
              <a:gd name="connsiteY3-90" fmla="*/ 6858000 h 6858000"/>
              <a:gd name="connsiteX4-91" fmla="*/ 369682 w 7792911"/>
              <a:gd name="connsiteY4-92" fmla="*/ 4085863 h 6858000"/>
              <a:gd name="connsiteX5-93" fmla="*/ 1550298 w 7792911"/>
              <a:gd name="connsiteY5-94" fmla="*/ 0 h 6858000"/>
              <a:gd name="connsiteX0-95" fmla="*/ 1493162 w 7735775"/>
              <a:gd name="connsiteY0-96" fmla="*/ 0 h 6858000"/>
              <a:gd name="connsiteX1-97" fmla="*/ 7735775 w 7735775"/>
              <a:gd name="connsiteY1-98" fmla="*/ 0 h 6858000"/>
              <a:gd name="connsiteX2-99" fmla="*/ 7735775 w 7735775"/>
              <a:gd name="connsiteY2-100" fmla="*/ 6858000 h 6858000"/>
              <a:gd name="connsiteX3-101" fmla="*/ 28 w 7735775"/>
              <a:gd name="connsiteY3-102" fmla="*/ 6858000 h 6858000"/>
              <a:gd name="connsiteX4-103" fmla="*/ 960728 w 7735775"/>
              <a:gd name="connsiteY4-104" fmla="*/ 4201609 h 6858000"/>
              <a:gd name="connsiteX5-105" fmla="*/ 1493162 w 7735775"/>
              <a:gd name="connsiteY5-106" fmla="*/ 0 h 6858000"/>
              <a:gd name="connsiteX0-107" fmla="*/ 1493162 w 7735775"/>
              <a:gd name="connsiteY0-108" fmla="*/ 0 h 6858000"/>
              <a:gd name="connsiteX1-109" fmla="*/ 7735775 w 7735775"/>
              <a:gd name="connsiteY1-110" fmla="*/ 0 h 6858000"/>
              <a:gd name="connsiteX2-111" fmla="*/ 7735775 w 7735775"/>
              <a:gd name="connsiteY2-112" fmla="*/ 6858000 h 6858000"/>
              <a:gd name="connsiteX3-113" fmla="*/ 28 w 7735775"/>
              <a:gd name="connsiteY3-114" fmla="*/ 6858000 h 6858000"/>
              <a:gd name="connsiteX4-115" fmla="*/ 960728 w 7735775"/>
              <a:gd name="connsiteY4-116" fmla="*/ 4201609 h 6858000"/>
              <a:gd name="connsiteX5-117" fmla="*/ 1493162 w 7735775"/>
              <a:gd name="connsiteY5-118" fmla="*/ 0 h 6858000"/>
              <a:gd name="connsiteX0-119" fmla="*/ 1523034 w 7765647"/>
              <a:gd name="connsiteY0-120" fmla="*/ 0 h 6858000"/>
              <a:gd name="connsiteX1-121" fmla="*/ 7765647 w 7765647"/>
              <a:gd name="connsiteY1-122" fmla="*/ 0 h 6858000"/>
              <a:gd name="connsiteX2-123" fmla="*/ 7765647 w 7765647"/>
              <a:gd name="connsiteY2-124" fmla="*/ 6858000 h 6858000"/>
              <a:gd name="connsiteX3-125" fmla="*/ 29900 w 7765647"/>
              <a:gd name="connsiteY3-126" fmla="*/ 6858000 h 6858000"/>
              <a:gd name="connsiteX4-127" fmla="*/ 990600 w 7765647"/>
              <a:gd name="connsiteY4-128" fmla="*/ 4201609 h 6858000"/>
              <a:gd name="connsiteX5-129" fmla="*/ 1523034 w 7765647"/>
              <a:gd name="connsiteY5-130" fmla="*/ 0 h 6858000"/>
              <a:gd name="connsiteX0-131" fmla="*/ 1523034 w 7765647"/>
              <a:gd name="connsiteY0-132" fmla="*/ 0 h 6858000"/>
              <a:gd name="connsiteX1-133" fmla="*/ 7765647 w 7765647"/>
              <a:gd name="connsiteY1-134" fmla="*/ 0 h 6858000"/>
              <a:gd name="connsiteX2-135" fmla="*/ 7765647 w 7765647"/>
              <a:gd name="connsiteY2-136" fmla="*/ 6858000 h 6858000"/>
              <a:gd name="connsiteX3-137" fmla="*/ 29900 w 7765647"/>
              <a:gd name="connsiteY3-138" fmla="*/ 6858000 h 6858000"/>
              <a:gd name="connsiteX4-139" fmla="*/ 990600 w 7765647"/>
              <a:gd name="connsiteY4-140" fmla="*/ 4201609 h 6858000"/>
              <a:gd name="connsiteX5-141" fmla="*/ 1523034 w 7765647"/>
              <a:gd name="connsiteY5-142" fmla="*/ 0 h 6858000"/>
              <a:gd name="connsiteX0-143" fmla="*/ 1523034 w 7765647"/>
              <a:gd name="connsiteY0-144" fmla="*/ 0 h 6858000"/>
              <a:gd name="connsiteX1-145" fmla="*/ 7765647 w 7765647"/>
              <a:gd name="connsiteY1-146" fmla="*/ 0 h 6858000"/>
              <a:gd name="connsiteX2-147" fmla="*/ 7765647 w 7765647"/>
              <a:gd name="connsiteY2-148" fmla="*/ 6858000 h 6858000"/>
              <a:gd name="connsiteX3-149" fmla="*/ 29900 w 7765647"/>
              <a:gd name="connsiteY3-150" fmla="*/ 6858000 h 6858000"/>
              <a:gd name="connsiteX4-151" fmla="*/ 990600 w 7765647"/>
              <a:gd name="connsiteY4-152" fmla="*/ 4201609 h 6858000"/>
              <a:gd name="connsiteX5-153" fmla="*/ 1523034 w 7765647"/>
              <a:gd name="connsiteY5-154"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7765647" h="6858000">
                <a:moveTo>
                  <a:pt x="1523034" y="0"/>
                </a:moveTo>
                <a:lnTo>
                  <a:pt x="7765647" y="0"/>
                </a:lnTo>
                <a:lnTo>
                  <a:pt x="7765647" y="6858000"/>
                </a:lnTo>
                <a:lnTo>
                  <a:pt x="29900" y="6858000"/>
                </a:lnTo>
                <a:cubicBezTo>
                  <a:pt x="26042" y="5899230"/>
                  <a:pt x="-255607" y="5334000"/>
                  <a:pt x="990600" y="4201609"/>
                </a:cubicBezTo>
                <a:cubicBezTo>
                  <a:pt x="2402711" y="2457692"/>
                  <a:pt x="1025323" y="1176759"/>
                  <a:pt x="1523034" y="0"/>
                </a:cubicBezTo>
                <a:close/>
              </a:path>
            </a:pathLst>
          </a:custGeom>
          <a:solidFill>
            <a:schemeClr val="bg1"/>
          </a:solidFill>
          <a:ln w="19050">
            <a:noFill/>
            <a:headEnd type="oval"/>
            <a:tailEnd type="oval"/>
          </a:ln>
          <a:effectLst>
            <a:outerShdw dist="279400" dir="10800000" algn="r" rotWithShape="0">
              <a:schemeClr val="bg1">
                <a:alpha val="53000"/>
              </a:schemeClr>
            </a:outerShdw>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1"/>
              </a:solidFill>
            </a:endParaRPr>
          </a:p>
        </p:txBody>
      </p:sp>
      <p:sp>
        <p:nvSpPr>
          <p:cNvPr id="36" name="TextBox 13"/>
          <p:cNvSpPr txBox="1"/>
          <p:nvPr/>
        </p:nvSpPr>
        <p:spPr>
          <a:xfrm>
            <a:off x="6608147" y="4475680"/>
            <a:ext cx="2808312" cy="332105"/>
          </a:xfrm>
          <a:prstGeom prst="rect">
            <a:avLst/>
          </a:prstGeom>
          <a:noFill/>
        </p:spPr>
        <p:txBody>
          <a:bodyPr wrap="square" lIns="0" tIns="0" rIns="0" bIns="0" rtlCol="0" anchor="t" anchorCtr="0">
            <a:spAutoFit/>
          </a:bodyPr>
          <a:lstStyle/>
          <a:p>
            <a:pPr algn="ctr" defTabSz="896620">
              <a:lnSpc>
                <a:spcPct val="120000"/>
              </a:lnSpc>
              <a:spcBef>
                <a:spcPct val="20000"/>
              </a:spcBef>
              <a:defRPr/>
            </a:pPr>
            <a:r>
              <a:rPr lang="zh-CN" altLang="en-US" sz="1800" b="1" dirty="0">
                <a:solidFill>
                  <a:schemeClr val="tx2">
                    <a:lumMod val="75000"/>
                  </a:schemeClr>
                </a:solidFill>
                <a:latin typeface="Arial" panose="020B0604020202090204" pitchFamily="34" charset="0"/>
                <a:ea typeface="微软雅黑" charset="-122"/>
                <a:sym typeface="Arial" panose="020B0604020202090204" pitchFamily="34" charset="0"/>
              </a:rPr>
              <a:t>添加小标题</a:t>
            </a:r>
            <a:endParaRPr lang="en-US" sz="1800" b="1" dirty="0">
              <a:solidFill>
                <a:schemeClr val="tx2">
                  <a:lumMod val="75000"/>
                </a:schemeClr>
              </a:solidFill>
              <a:latin typeface="Arial" panose="020B0604020202090204" pitchFamily="34" charset="0"/>
              <a:ea typeface="微软雅黑" charset="-122"/>
              <a:sym typeface="Arial" panose="020B0604020202090204" pitchFamily="34" charset="0"/>
            </a:endParaRPr>
          </a:p>
        </p:txBody>
      </p:sp>
      <p:sp>
        <p:nvSpPr>
          <p:cNvPr id="37" name="菱形 36"/>
          <p:cNvSpPr/>
          <p:nvPr/>
        </p:nvSpPr>
        <p:spPr>
          <a:xfrm>
            <a:off x="6968187" y="4483564"/>
            <a:ext cx="288032" cy="288032"/>
          </a:xfrm>
          <a:prstGeom prst="diamond">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TextBox 13"/>
          <p:cNvSpPr txBox="1"/>
          <p:nvPr/>
        </p:nvSpPr>
        <p:spPr>
          <a:xfrm>
            <a:off x="8644177" y="4475680"/>
            <a:ext cx="2808312" cy="332105"/>
          </a:xfrm>
          <a:prstGeom prst="rect">
            <a:avLst/>
          </a:prstGeom>
          <a:noFill/>
        </p:spPr>
        <p:txBody>
          <a:bodyPr wrap="square" lIns="0" tIns="0" rIns="0" bIns="0" rtlCol="0" anchor="t" anchorCtr="0">
            <a:spAutoFit/>
          </a:bodyPr>
          <a:lstStyle/>
          <a:p>
            <a:pPr algn="ctr" defTabSz="896620">
              <a:lnSpc>
                <a:spcPct val="120000"/>
              </a:lnSpc>
              <a:spcBef>
                <a:spcPct val="20000"/>
              </a:spcBef>
              <a:defRPr/>
            </a:pPr>
            <a:r>
              <a:rPr lang="zh-CN" altLang="en-US" sz="1800" b="1" dirty="0">
                <a:solidFill>
                  <a:schemeClr val="tx2">
                    <a:lumMod val="75000"/>
                  </a:schemeClr>
                </a:solidFill>
                <a:latin typeface="Arial" panose="020B0604020202090204" pitchFamily="34" charset="0"/>
                <a:ea typeface="微软雅黑" charset="-122"/>
                <a:sym typeface="Arial" panose="020B0604020202090204" pitchFamily="34" charset="0"/>
              </a:rPr>
              <a:t>添加小标题</a:t>
            </a:r>
            <a:endParaRPr lang="en-US" sz="1800" b="1" dirty="0">
              <a:solidFill>
                <a:schemeClr val="tx2">
                  <a:lumMod val="75000"/>
                </a:schemeClr>
              </a:solidFill>
              <a:latin typeface="Arial" panose="020B0604020202090204" pitchFamily="34" charset="0"/>
              <a:ea typeface="微软雅黑" charset="-122"/>
              <a:sym typeface="Arial" panose="020B0604020202090204" pitchFamily="34" charset="0"/>
            </a:endParaRPr>
          </a:p>
        </p:txBody>
      </p:sp>
      <p:sp>
        <p:nvSpPr>
          <p:cNvPr id="39" name="菱形 38"/>
          <p:cNvSpPr/>
          <p:nvPr/>
        </p:nvSpPr>
        <p:spPr>
          <a:xfrm>
            <a:off x="9004217" y="4483564"/>
            <a:ext cx="288032" cy="288032"/>
          </a:xfrm>
          <a:prstGeom prst="diamond">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平行四边形 39"/>
          <p:cNvSpPr/>
          <p:nvPr userDrawn="1"/>
        </p:nvSpPr>
        <p:spPr>
          <a:xfrm flipV="1">
            <a:off x="-250190" y="-16510"/>
            <a:ext cx="12575540" cy="383540"/>
          </a:xfrm>
          <a:prstGeom prst="parallelogram">
            <a:avLst>
              <a:gd name="adj" fmla="val 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平行四边形 40"/>
          <p:cNvSpPr/>
          <p:nvPr userDrawn="1"/>
        </p:nvSpPr>
        <p:spPr>
          <a:xfrm flipV="1">
            <a:off x="-81915" y="6260465"/>
            <a:ext cx="12407265" cy="597535"/>
          </a:xfrm>
          <a:prstGeom prst="parallelogram">
            <a:avLst>
              <a:gd name="adj" fmla="val 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2" name="图片 41"/>
          <p:cNvPicPr>
            <a:picLocks noChangeAspect="1"/>
          </p:cNvPicPr>
          <p:nvPr userDrawn="1"/>
        </p:nvPicPr>
        <p:blipFill rotWithShape="1">
          <a:blip r:embed="rId4" cstate="print">
            <a:biLevel thresh="25000"/>
            <a:extLst>
              <a:ext uri="{28A0092B-C50C-407E-A947-70E740481C1C}">
                <a14:useLocalDpi xmlns:a14="http://schemas.microsoft.com/office/drawing/2010/main" val="0"/>
              </a:ext>
            </a:extLst>
          </a:blip>
          <a:srcRect r="14404" b="78520"/>
          <a:stretch>
            <a:fillRect/>
          </a:stretch>
        </p:blipFill>
        <p:spPr>
          <a:xfrm>
            <a:off x="10102215" y="36830"/>
            <a:ext cx="1350645" cy="313690"/>
          </a:xfrm>
          <a:prstGeom prst="rect">
            <a:avLst/>
          </a:prstGeom>
        </p:spPr>
      </p:pic>
      <p:sp>
        <p:nvSpPr>
          <p:cNvPr id="2" name="文本框 1"/>
          <p:cNvSpPr txBox="1"/>
          <p:nvPr/>
        </p:nvSpPr>
        <p:spPr>
          <a:xfrm flipH="1">
            <a:off x="6105525" y="3523615"/>
            <a:ext cx="5740400" cy="768350"/>
          </a:xfrm>
          <a:prstGeom prst="rect">
            <a:avLst/>
          </a:prstGeom>
          <a:noFill/>
        </p:spPr>
        <p:txBody>
          <a:bodyPr vert="horz" wrap="square" rtlCol="0">
            <a:spAutoFit/>
          </a:bodyPr>
          <a:lstStyle/>
          <a:p>
            <a:pPr>
              <a:defRPr/>
            </a:pPr>
            <a:r>
              <a:rPr lang="en-US" altLang="zh-CN" sz="4400" b="1" dirty="0">
                <a:solidFill>
                  <a:schemeClr val="tx1">
                    <a:lumMod val="95000"/>
                    <a:lumOff val="5000"/>
                  </a:schemeClr>
                </a:solidFill>
                <a:latin typeface="+mj-ea"/>
                <a:ea typeface="字魂36号-正文宋楷" panose="02000000000000000000" pitchFamily="2" charset="-122"/>
              </a:rPr>
              <a:t>02.</a:t>
            </a:r>
            <a:r>
              <a:rPr lang="en-US" altLang="zh-CN" sz="4400" b="1" dirty="0">
                <a:solidFill>
                  <a:schemeClr val="tx1">
                    <a:lumMod val="95000"/>
                    <a:lumOff val="5000"/>
                  </a:schemeClr>
                </a:solidFill>
                <a:latin typeface="+mj-ea"/>
                <a:ea typeface="字魂36号-正文宋楷" panose="02000000000000000000" pitchFamily="2" charset="-122"/>
                <a:sym typeface="+mn-ea"/>
              </a:rPr>
              <a:t>关键技术与难点</a:t>
            </a:r>
            <a:endParaRPr lang="en-US" altLang="zh-CN" sz="4400" b="1" dirty="0">
              <a:solidFill>
                <a:schemeClr val="tx1">
                  <a:lumMod val="95000"/>
                  <a:lumOff val="5000"/>
                </a:schemeClr>
              </a:solidFill>
              <a:latin typeface="+mj-ea"/>
              <a:ea typeface="字魂36号-正文宋楷" panose="02000000000000000000" pitchFamily="2" charset="-122"/>
            </a:endParaRP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6"/>
          <p:cNvSpPr>
            <a:spLocks noChangeAspect="1"/>
          </p:cNvSpPr>
          <p:nvPr/>
        </p:nvSpPr>
        <p:spPr>
          <a:xfrm>
            <a:off x="3085864" y="2917370"/>
            <a:ext cx="1774493" cy="1774180"/>
          </a:xfrm>
          <a:prstGeom prst="ellipse">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lnSpc>
                <a:spcPct val="120000"/>
              </a:lnSpc>
              <a:spcBef>
                <a:spcPts val="0"/>
              </a:spcBef>
              <a:spcAft>
                <a:spcPts val="0"/>
              </a:spcAft>
            </a:pPr>
            <a:endParaRPr lang="en-US" sz="760" b="1" dirty="0">
              <a:solidFill>
                <a:schemeClr val="bg1"/>
              </a:solidFill>
              <a:latin typeface="Arial" panose="020B0604020202090204" pitchFamily="34" charset="0"/>
              <a:ea typeface="微软雅黑" charset="-122"/>
              <a:cs typeface="+mn-ea"/>
              <a:sym typeface="Arial" panose="020B0604020202090204" pitchFamily="34" charset="0"/>
            </a:endParaRPr>
          </a:p>
        </p:txBody>
      </p:sp>
      <p:sp>
        <p:nvSpPr>
          <p:cNvPr id="3" name="Oval 21"/>
          <p:cNvSpPr>
            <a:spLocks noChangeAspect="1"/>
          </p:cNvSpPr>
          <p:nvPr/>
        </p:nvSpPr>
        <p:spPr>
          <a:xfrm>
            <a:off x="4475415" y="2917370"/>
            <a:ext cx="1774493" cy="1774180"/>
          </a:xfrm>
          <a:prstGeom prst="ellipse">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lnSpc>
                <a:spcPct val="120000"/>
              </a:lnSpc>
              <a:spcBef>
                <a:spcPts val="0"/>
              </a:spcBef>
              <a:spcAft>
                <a:spcPts val="0"/>
              </a:spcAft>
            </a:pPr>
            <a:endParaRPr lang="en-US" sz="760" b="1" dirty="0">
              <a:solidFill>
                <a:schemeClr val="bg1"/>
              </a:solidFill>
              <a:latin typeface="Arial" panose="020B0604020202090204" pitchFamily="34" charset="0"/>
              <a:ea typeface="微软雅黑" charset="-122"/>
              <a:cs typeface="+mn-ea"/>
              <a:sym typeface="Arial" panose="020B0604020202090204" pitchFamily="34" charset="0"/>
            </a:endParaRPr>
          </a:p>
        </p:txBody>
      </p:sp>
      <p:sp>
        <p:nvSpPr>
          <p:cNvPr id="4" name="Oval 28"/>
          <p:cNvSpPr>
            <a:spLocks noChangeAspect="1"/>
          </p:cNvSpPr>
          <p:nvPr/>
        </p:nvSpPr>
        <p:spPr>
          <a:xfrm>
            <a:off x="7286900" y="2909750"/>
            <a:ext cx="1774493" cy="1774180"/>
          </a:xfrm>
          <a:prstGeom prst="ellipse">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lnSpc>
                <a:spcPct val="120000"/>
              </a:lnSpc>
              <a:spcBef>
                <a:spcPts val="0"/>
              </a:spcBef>
              <a:spcAft>
                <a:spcPts val="0"/>
              </a:spcAft>
            </a:pPr>
            <a:endParaRPr lang="en-US" sz="760" b="1" dirty="0">
              <a:solidFill>
                <a:schemeClr val="bg1"/>
              </a:solidFill>
              <a:latin typeface="Arial" panose="020B0604020202090204" pitchFamily="34" charset="0"/>
              <a:ea typeface="微软雅黑" charset="-122"/>
              <a:cs typeface="+mn-ea"/>
              <a:sym typeface="Arial" panose="020B0604020202090204" pitchFamily="34" charset="0"/>
            </a:endParaRPr>
          </a:p>
        </p:txBody>
      </p:sp>
      <p:sp>
        <p:nvSpPr>
          <p:cNvPr id="5" name="Oval 34"/>
          <p:cNvSpPr>
            <a:spLocks noChangeAspect="1"/>
          </p:cNvSpPr>
          <p:nvPr/>
        </p:nvSpPr>
        <p:spPr>
          <a:xfrm>
            <a:off x="5897349" y="2909750"/>
            <a:ext cx="1774493" cy="1774180"/>
          </a:xfrm>
          <a:prstGeom prst="ellipse">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lnSpc>
                <a:spcPct val="120000"/>
              </a:lnSpc>
              <a:spcBef>
                <a:spcPts val="0"/>
              </a:spcBef>
              <a:spcAft>
                <a:spcPts val="0"/>
              </a:spcAft>
            </a:pPr>
            <a:endParaRPr lang="en-US" sz="760" b="1" dirty="0">
              <a:solidFill>
                <a:schemeClr val="bg1"/>
              </a:solidFill>
              <a:latin typeface="Arial" panose="020B0604020202090204" pitchFamily="34" charset="0"/>
              <a:ea typeface="微软雅黑" charset="-122"/>
              <a:cs typeface="+mn-ea"/>
              <a:sym typeface="Arial" panose="020B0604020202090204" pitchFamily="34" charset="0"/>
            </a:endParaRPr>
          </a:p>
        </p:txBody>
      </p:sp>
      <p:sp>
        <p:nvSpPr>
          <p:cNvPr id="9" name="Title 1"/>
          <p:cNvSpPr txBox="1"/>
          <p:nvPr/>
        </p:nvSpPr>
        <p:spPr>
          <a:xfrm>
            <a:off x="7703820" y="3502025"/>
            <a:ext cx="939800" cy="589915"/>
          </a:xfrm>
          <a:prstGeom prst="rect">
            <a:avLst/>
          </a:prstGeom>
        </p:spPr>
        <p:txBody>
          <a:bodyPr vert="horz" wrap="square" lIns="0" tIns="0" rIns="0" bIns="0" rtlCol="0" anchor="t" anchorCtr="0">
            <a:spAutoFit/>
          </a:bodyPr>
          <a:lstStyle>
            <a:lvl1pPr algn="ctr" defTabSz="914400" rtl="0" eaLnBrk="1" latinLnBrk="0" hangingPunct="1">
              <a:lnSpc>
                <a:spcPct val="90000"/>
              </a:lnSpc>
              <a:spcBef>
                <a:spcPct val="0"/>
              </a:spcBef>
              <a:buNone/>
              <a:defRPr sz="4000" kern="1200">
                <a:solidFill>
                  <a:schemeClr val="tx1">
                    <a:lumMod val="65000"/>
                    <a:lumOff val="35000"/>
                  </a:schemeClr>
                </a:solidFill>
                <a:latin typeface="Roboto" pitchFamily="2" charset="0"/>
                <a:ea typeface="Roboto" pitchFamily="2" charset="0"/>
                <a:cs typeface="+mj-cs"/>
              </a:defRPr>
            </a:lvl1pPr>
          </a:lstStyle>
          <a:p>
            <a:pPr>
              <a:lnSpc>
                <a:spcPct val="120000"/>
              </a:lnSpc>
              <a:spcBef>
                <a:spcPts val="0"/>
              </a:spcBef>
              <a:spcAft>
                <a:spcPts val="0"/>
              </a:spcAft>
            </a:pPr>
            <a:r>
              <a:rPr lang="zh-CN" altLang="en-US" sz="1600">
                <a:solidFill>
                  <a:schemeClr val="bg1"/>
                </a:solidFill>
                <a:latin typeface="Arial" panose="020B0604020202090204" pitchFamily="34" charset="0"/>
                <a:ea typeface="微软雅黑" charset="-122"/>
                <a:cs typeface="+mn-ea"/>
                <a:sym typeface="Arial" panose="020B0604020202090204" pitchFamily="34" charset="0"/>
              </a:rPr>
              <a:t>请替换文字内容</a:t>
            </a:r>
            <a:endParaRPr lang="zh-CN" altLang="en-US" sz="1600" dirty="0">
              <a:solidFill>
                <a:schemeClr val="bg1"/>
              </a:solidFill>
              <a:latin typeface="Arial" panose="020B0604020202090204" pitchFamily="34" charset="0"/>
              <a:ea typeface="微软雅黑" charset="-122"/>
              <a:cs typeface="+mn-ea"/>
              <a:sym typeface="Arial" panose="020B0604020202090204" pitchFamily="34" charset="0"/>
            </a:endParaRPr>
          </a:p>
        </p:txBody>
      </p:sp>
      <p:cxnSp>
        <p:nvCxnSpPr>
          <p:cNvPr id="10" name="Elbow Connector 42"/>
          <p:cNvCxnSpPr/>
          <p:nvPr/>
        </p:nvCxnSpPr>
        <p:spPr>
          <a:xfrm flipH="1" flipV="1">
            <a:off x="2991500" y="2223996"/>
            <a:ext cx="998200" cy="687420"/>
          </a:xfrm>
          <a:prstGeom prst="bentConnector3">
            <a:avLst>
              <a:gd name="adj1" fmla="val -2255"/>
            </a:avLst>
          </a:prstGeom>
          <a:ln w="19050">
            <a:solidFill>
              <a:schemeClr val="bg1">
                <a:lumMod val="65000"/>
              </a:schemeClr>
            </a:solidFill>
            <a:prstDash val="sysDot"/>
            <a:headEnd type="oval"/>
            <a:tailEnd type="triangle"/>
          </a:ln>
        </p:spPr>
        <p:style>
          <a:lnRef idx="1">
            <a:schemeClr val="accent1"/>
          </a:lnRef>
          <a:fillRef idx="0">
            <a:schemeClr val="accent1"/>
          </a:fillRef>
          <a:effectRef idx="0">
            <a:schemeClr val="accent1"/>
          </a:effectRef>
          <a:fontRef idx="minor">
            <a:schemeClr val="tx1"/>
          </a:fontRef>
        </p:style>
      </p:cxnSp>
      <p:sp>
        <p:nvSpPr>
          <p:cNvPr id="11" name="Text Placeholder 10"/>
          <p:cNvSpPr txBox="1"/>
          <p:nvPr/>
        </p:nvSpPr>
        <p:spPr>
          <a:xfrm>
            <a:off x="936625" y="2007235"/>
            <a:ext cx="2665095" cy="368935"/>
          </a:xfrm>
          <a:prstGeom prst="rect">
            <a:avLst/>
          </a:prstGeom>
        </p:spPr>
        <p:txBody>
          <a:bodyPr vert="horz" wrap="square" lIns="0" tIns="0" rIns="0" bIns="0" rtlCol="0">
            <a:spAutoFit/>
          </a:bodyPr>
          <a:lstStyle>
            <a:lvl1pPr marL="0" indent="0" algn="l" defTabSz="914400" rtl="0" eaLnBrk="1" latinLnBrk="0" hangingPunct="1">
              <a:lnSpc>
                <a:spcPct val="90000"/>
              </a:lnSpc>
              <a:spcBef>
                <a:spcPts val="1000"/>
              </a:spcBef>
              <a:buFont typeface="Arial" panose="020B0604020202090204" pitchFamily="34" charset="0"/>
              <a:buNone/>
              <a:defRPr sz="2400" kern="1200">
                <a:solidFill>
                  <a:schemeClr val="bg1">
                    <a:lumMod val="50000"/>
                  </a:schemeClr>
                </a:solidFill>
                <a:latin typeface="Roboto" pitchFamily="2" charset="0"/>
                <a:ea typeface="Roboto" pitchFamily="2" charset="0"/>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bg1">
                    <a:lumMod val="50000"/>
                  </a:schemeClr>
                </a:solidFill>
                <a:latin typeface="Roboto" pitchFamily="2" charset="0"/>
                <a:ea typeface="Roboto" pitchFamily="2" charset="0"/>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bg1">
                    <a:lumMod val="50000"/>
                  </a:schemeClr>
                </a:solidFill>
                <a:latin typeface="Roboto" pitchFamily="2" charset="0"/>
                <a:ea typeface="Roboto" pitchFamily="2" charset="0"/>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bg1">
                    <a:lumMod val="50000"/>
                  </a:schemeClr>
                </a:solidFill>
                <a:latin typeface="Roboto" pitchFamily="2" charset="0"/>
                <a:ea typeface="Roboto" pitchFamily="2" charset="0"/>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bg1">
                    <a:lumMod val="50000"/>
                  </a:schemeClr>
                </a:solidFill>
                <a:latin typeface="Roboto" pitchFamily="2" charset="0"/>
                <a:ea typeface="Roboto" pitchFamily="2" charset="0"/>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lgn="just">
              <a:lnSpc>
                <a:spcPct val="120000"/>
              </a:lnSpc>
              <a:spcBef>
                <a:spcPts val="0"/>
              </a:spcBef>
              <a:spcAft>
                <a:spcPts val="0"/>
              </a:spcAft>
            </a:pPr>
            <a:r>
              <a:rPr lang="zh-CN" altLang="en-US" sz="2000" b="1">
                <a:solidFill>
                  <a:schemeClr val="accent1"/>
                </a:solidFill>
                <a:latin typeface="+mn-ea"/>
                <a:ea typeface="+mn-ea"/>
                <a:cs typeface="+mn-ea"/>
                <a:sym typeface="+mn-lt"/>
              </a:rPr>
              <a:t>标题文本预设</a:t>
            </a:r>
            <a:endParaRPr lang="zh-CN" altLang="en-US" sz="2000" dirty="0">
              <a:solidFill>
                <a:schemeClr val="bg1">
                  <a:lumMod val="65000"/>
                </a:schemeClr>
              </a:solidFill>
              <a:latin typeface="+mn-ea"/>
              <a:ea typeface="+mn-ea"/>
              <a:cs typeface="+mn-ea"/>
              <a:sym typeface="Arial" panose="020B0604020202090204" pitchFamily="34" charset="0"/>
            </a:endParaRPr>
          </a:p>
        </p:txBody>
      </p:sp>
      <p:cxnSp>
        <p:nvCxnSpPr>
          <p:cNvPr id="13" name="Elbow Connector 45"/>
          <p:cNvCxnSpPr/>
          <p:nvPr/>
        </p:nvCxnSpPr>
        <p:spPr>
          <a:xfrm rot="5400000">
            <a:off x="3848499" y="3826930"/>
            <a:ext cx="689543" cy="2403546"/>
          </a:xfrm>
          <a:prstGeom prst="bentConnector2">
            <a:avLst/>
          </a:prstGeom>
          <a:ln w="19050">
            <a:solidFill>
              <a:schemeClr val="bg1">
                <a:lumMod val="65000"/>
              </a:schemeClr>
            </a:solidFill>
            <a:prstDash val="sysDot"/>
            <a:headEnd type="oval"/>
            <a:tailEnd type="triangle"/>
          </a:ln>
        </p:spPr>
        <p:style>
          <a:lnRef idx="1">
            <a:schemeClr val="accent1"/>
          </a:lnRef>
          <a:fillRef idx="0">
            <a:schemeClr val="accent1"/>
          </a:fillRef>
          <a:effectRef idx="0">
            <a:schemeClr val="accent1"/>
          </a:effectRef>
          <a:fontRef idx="minor">
            <a:schemeClr val="tx1"/>
          </a:fontRef>
        </p:style>
      </p:cxnSp>
      <p:sp>
        <p:nvSpPr>
          <p:cNvPr id="14" name="Text Placeholder 10"/>
          <p:cNvSpPr txBox="1"/>
          <p:nvPr/>
        </p:nvSpPr>
        <p:spPr>
          <a:xfrm>
            <a:off x="936625" y="5077460"/>
            <a:ext cx="1974850" cy="368935"/>
          </a:xfrm>
          <a:prstGeom prst="rect">
            <a:avLst/>
          </a:prstGeom>
        </p:spPr>
        <p:txBody>
          <a:bodyPr vert="horz" wrap="square" lIns="0" tIns="0" rIns="0" bIns="0" rtlCol="0">
            <a:spAutoFit/>
          </a:bodyPr>
          <a:lstStyle>
            <a:lvl1pPr marL="0" indent="0" algn="l" defTabSz="914400" rtl="0" eaLnBrk="1" latinLnBrk="0" hangingPunct="1">
              <a:lnSpc>
                <a:spcPct val="90000"/>
              </a:lnSpc>
              <a:spcBef>
                <a:spcPts val="1000"/>
              </a:spcBef>
              <a:buFont typeface="Arial" panose="020B0604020202090204" pitchFamily="34" charset="0"/>
              <a:buNone/>
              <a:defRPr sz="2400" kern="1200">
                <a:solidFill>
                  <a:schemeClr val="bg1">
                    <a:lumMod val="50000"/>
                  </a:schemeClr>
                </a:solidFill>
                <a:latin typeface="Roboto" pitchFamily="2" charset="0"/>
                <a:ea typeface="Roboto" pitchFamily="2" charset="0"/>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bg1">
                    <a:lumMod val="50000"/>
                  </a:schemeClr>
                </a:solidFill>
                <a:latin typeface="Roboto" pitchFamily="2" charset="0"/>
                <a:ea typeface="Roboto" pitchFamily="2" charset="0"/>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bg1">
                    <a:lumMod val="50000"/>
                  </a:schemeClr>
                </a:solidFill>
                <a:latin typeface="Roboto" pitchFamily="2" charset="0"/>
                <a:ea typeface="Roboto" pitchFamily="2" charset="0"/>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bg1">
                    <a:lumMod val="50000"/>
                  </a:schemeClr>
                </a:solidFill>
                <a:latin typeface="Roboto" pitchFamily="2" charset="0"/>
                <a:ea typeface="Roboto" pitchFamily="2" charset="0"/>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bg1">
                    <a:lumMod val="50000"/>
                  </a:schemeClr>
                </a:solidFill>
                <a:latin typeface="Roboto" pitchFamily="2" charset="0"/>
                <a:ea typeface="Roboto" pitchFamily="2" charset="0"/>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lgn="just">
              <a:lnSpc>
                <a:spcPct val="120000"/>
              </a:lnSpc>
              <a:spcBef>
                <a:spcPts val="0"/>
              </a:spcBef>
              <a:spcAft>
                <a:spcPts val="0"/>
              </a:spcAft>
            </a:pPr>
            <a:r>
              <a:rPr lang="zh-CN" altLang="en-US" sz="2000" b="1">
                <a:solidFill>
                  <a:schemeClr val="accent1"/>
                </a:solidFill>
                <a:latin typeface="+mn-ea"/>
                <a:ea typeface="+mn-ea"/>
                <a:cs typeface="+mn-ea"/>
                <a:sym typeface="+mn-lt"/>
              </a:rPr>
              <a:t>标题文本预设</a:t>
            </a:r>
            <a:endParaRPr lang="zh-CN" altLang="en-US" sz="2000" b="1">
              <a:solidFill>
                <a:schemeClr val="accent1"/>
              </a:solidFill>
              <a:latin typeface="+mn-ea"/>
              <a:ea typeface="+mn-ea"/>
              <a:cs typeface="+mn-ea"/>
              <a:sym typeface="Arial" panose="020B0604020202090204" pitchFamily="34" charset="0"/>
            </a:endParaRPr>
          </a:p>
        </p:txBody>
      </p:sp>
      <p:cxnSp>
        <p:nvCxnSpPr>
          <p:cNvPr id="16" name="Elbow Connector 48"/>
          <p:cNvCxnSpPr/>
          <p:nvPr/>
        </p:nvCxnSpPr>
        <p:spPr>
          <a:xfrm flipV="1">
            <a:off x="8177348" y="2222332"/>
            <a:ext cx="998200" cy="687420"/>
          </a:xfrm>
          <a:prstGeom prst="bentConnector3">
            <a:avLst>
              <a:gd name="adj1" fmla="val -2255"/>
            </a:avLst>
          </a:prstGeom>
          <a:ln w="19050">
            <a:solidFill>
              <a:schemeClr val="bg1">
                <a:lumMod val="65000"/>
              </a:schemeClr>
            </a:solidFill>
            <a:prstDash val="sysDot"/>
            <a:headEnd type="oval"/>
            <a:tailEnd type="triangle"/>
          </a:ln>
        </p:spPr>
        <p:style>
          <a:lnRef idx="1">
            <a:schemeClr val="accent1"/>
          </a:lnRef>
          <a:fillRef idx="0">
            <a:schemeClr val="accent1"/>
          </a:fillRef>
          <a:effectRef idx="0">
            <a:schemeClr val="accent1"/>
          </a:effectRef>
          <a:fontRef idx="minor">
            <a:schemeClr val="tx1"/>
          </a:fontRef>
        </p:style>
      </p:cxnSp>
      <p:sp>
        <p:nvSpPr>
          <p:cNvPr id="17" name="Text Placeholder 10"/>
          <p:cNvSpPr txBox="1"/>
          <p:nvPr/>
        </p:nvSpPr>
        <p:spPr>
          <a:xfrm>
            <a:off x="9361170" y="1868805"/>
            <a:ext cx="2049780" cy="368935"/>
          </a:xfrm>
          <a:prstGeom prst="rect">
            <a:avLst/>
          </a:prstGeom>
        </p:spPr>
        <p:txBody>
          <a:bodyPr vert="horz" wrap="square" lIns="0" tIns="0" rIns="0" bIns="0" rtlCol="0">
            <a:spAutoFit/>
          </a:bodyPr>
          <a:lstStyle>
            <a:lvl1pPr marL="0" indent="0" algn="l" defTabSz="914400" rtl="0" eaLnBrk="1" latinLnBrk="0" hangingPunct="1">
              <a:lnSpc>
                <a:spcPct val="90000"/>
              </a:lnSpc>
              <a:spcBef>
                <a:spcPts val="1000"/>
              </a:spcBef>
              <a:buFont typeface="Arial" panose="020B0604020202090204" pitchFamily="34" charset="0"/>
              <a:buNone/>
              <a:defRPr sz="2400" kern="1200">
                <a:solidFill>
                  <a:schemeClr val="bg1">
                    <a:lumMod val="50000"/>
                  </a:schemeClr>
                </a:solidFill>
                <a:latin typeface="Roboto" pitchFamily="2" charset="0"/>
                <a:ea typeface="Roboto" pitchFamily="2" charset="0"/>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bg1">
                    <a:lumMod val="50000"/>
                  </a:schemeClr>
                </a:solidFill>
                <a:latin typeface="Roboto" pitchFamily="2" charset="0"/>
                <a:ea typeface="Roboto" pitchFamily="2" charset="0"/>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bg1">
                    <a:lumMod val="50000"/>
                  </a:schemeClr>
                </a:solidFill>
                <a:latin typeface="Roboto" pitchFamily="2" charset="0"/>
                <a:ea typeface="Roboto" pitchFamily="2" charset="0"/>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bg1">
                    <a:lumMod val="50000"/>
                  </a:schemeClr>
                </a:solidFill>
                <a:latin typeface="Roboto" pitchFamily="2" charset="0"/>
                <a:ea typeface="Roboto" pitchFamily="2" charset="0"/>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bg1">
                    <a:lumMod val="50000"/>
                  </a:schemeClr>
                </a:solidFill>
                <a:latin typeface="Roboto" pitchFamily="2" charset="0"/>
                <a:ea typeface="Roboto" pitchFamily="2" charset="0"/>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lgn="just">
              <a:lnSpc>
                <a:spcPct val="120000"/>
              </a:lnSpc>
              <a:spcBef>
                <a:spcPts val="0"/>
              </a:spcBef>
              <a:spcAft>
                <a:spcPts val="0"/>
              </a:spcAft>
            </a:pPr>
            <a:r>
              <a:rPr lang="zh-CN" altLang="en-US" sz="2000" b="1">
                <a:solidFill>
                  <a:schemeClr val="accent1"/>
                </a:solidFill>
                <a:latin typeface="+mn-ea"/>
                <a:ea typeface="+mn-ea"/>
                <a:cs typeface="+mn-ea"/>
                <a:sym typeface="+mn-lt"/>
              </a:rPr>
              <a:t>标题文本预设</a:t>
            </a:r>
            <a:endParaRPr lang="zh-CN" altLang="en-US" sz="2000" b="1">
              <a:solidFill>
                <a:schemeClr val="accent1"/>
              </a:solidFill>
              <a:latin typeface="+mn-ea"/>
              <a:ea typeface="+mn-ea"/>
              <a:cs typeface="+mn-ea"/>
              <a:sym typeface="Arial" panose="020B0604020202090204" pitchFamily="34" charset="0"/>
            </a:endParaRPr>
          </a:p>
        </p:txBody>
      </p:sp>
      <p:cxnSp>
        <p:nvCxnSpPr>
          <p:cNvPr id="19" name="Elbow Connector 52"/>
          <p:cNvCxnSpPr/>
          <p:nvPr/>
        </p:nvCxnSpPr>
        <p:spPr>
          <a:xfrm rot="16200000" flipH="1">
            <a:off x="7574602" y="3825683"/>
            <a:ext cx="689543" cy="2403546"/>
          </a:xfrm>
          <a:prstGeom prst="bentConnector2">
            <a:avLst/>
          </a:prstGeom>
          <a:ln w="19050">
            <a:solidFill>
              <a:schemeClr val="bg1">
                <a:lumMod val="65000"/>
              </a:schemeClr>
            </a:solidFill>
            <a:prstDash val="sysDot"/>
            <a:headEnd type="oval"/>
            <a:tailEnd type="triangle"/>
          </a:ln>
        </p:spPr>
        <p:style>
          <a:lnRef idx="1">
            <a:schemeClr val="accent1"/>
          </a:lnRef>
          <a:fillRef idx="0">
            <a:schemeClr val="accent1"/>
          </a:fillRef>
          <a:effectRef idx="0">
            <a:schemeClr val="accent1"/>
          </a:effectRef>
          <a:fontRef idx="minor">
            <a:schemeClr val="tx1"/>
          </a:fontRef>
        </p:style>
      </p:cxnSp>
      <p:sp>
        <p:nvSpPr>
          <p:cNvPr id="20" name="Text Placeholder 10"/>
          <p:cNvSpPr txBox="1"/>
          <p:nvPr/>
        </p:nvSpPr>
        <p:spPr>
          <a:xfrm>
            <a:off x="9361170" y="5077460"/>
            <a:ext cx="2049780" cy="368935"/>
          </a:xfrm>
          <a:prstGeom prst="rect">
            <a:avLst/>
          </a:prstGeom>
        </p:spPr>
        <p:txBody>
          <a:bodyPr vert="horz" wrap="square" lIns="0" tIns="0" rIns="0" bIns="0" rtlCol="0">
            <a:spAutoFit/>
          </a:bodyPr>
          <a:lstStyle>
            <a:lvl1pPr marL="0" indent="0" algn="l" defTabSz="914400" rtl="0" eaLnBrk="1" latinLnBrk="0" hangingPunct="1">
              <a:lnSpc>
                <a:spcPct val="90000"/>
              </a:lnSpc>
              <a:spcBef>
                <a:spcPts val="1000"/>
              </a:spcBef>
              <a:buFont typeface="Arial" panose="020B0604020202090204" pitchFamily="34" charset="0"/>
              <a:buNone/>
              <a:defRPr sz="2400" kern="1200">
                <a:solidFill>
                  <a:schemeClr val="bg1">
                    <a:lumMod val="50000"/>
                  </a:schemeClr>
                </a:solidFill>
                <a:latin typeface="Roboto" pitchFamily="2" charset="0"/>
                <a:ea typeface="Roboto" pitchFamily="2" charset="0"/>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bg1">
                    <a:lumMod val="50000"/>
                  </a:schemeClr>
                </a:solidFill>
                <a:latin typeface="Roboto" pitchFamily="2" charset="0"/>
                <a:ea typeface="Roboto" pitchFamily="2" charset="0"/>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bg1">
                    <a:lumMod val="50000"/>
                  </a:schemeClr>
                </a:solidFill>
                <a:latin typeface="Roboto" pitchFamily="2" charset="0"/>
                <a:ea typeface="Roboto" pitchFamily="2" charset="0"/>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bg1">
                    <a:lumMod val="50000"/>
                  </a:schemeClr>
                </a:solidFill>
                <a:latin typeface="Roboto" pitchFamily="2" charset="0"/>
                <a:ea typeface="Roboto" pitchFamily="2" charset="0"/>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bg1">
                    <a:lumMod val="50000"/>
                  </a:schemeClr>
                </a:solidFill>
                <a:latin typeface="Roboto" pitchFamily="2" charset="0"/>
                <a:ea typeface="Roboto" pitchFamily="2" charset="0"/>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lgn="just">
              <a:lnSpc>
                <a:spcPct val="120000"/>
              </a:lnSpc>
              <a:spcBef>
                <a:spcPts val="0"/>
              </a:spcBef>
              <a:spcAft>
                <a:spcPts val="0"/>
              </a:spcAft>
            </a:pPr>
            <a:r>
              <a:rPr lang="zh-CN" altLang="en-US" sz="2000" b="1">
                <a:solidFill>
                  <a:schemeClr val="accent1"/>
                </a:solidFill>
                <a:latin typeface="+mn-ea"/>
                <a:ea typeface="+mn-ea"/>
                <a:cs typeface="+mn-ea"/>
                <a:sym typeface="+mn-lt"/>
              </a:rPr>
              <a:t>标题文本预设</a:t>
            </a:r>
            <a:endParaRPr lang="zh-CN" altLang="en-US" sz="2000" b="1">
              <a:solidFill>
                <a:schemeClr val="accent1"/>
              </a:solidFill>
              <a:latin typeface="+mn-ea"/>
              <a:ea typeface="+mn-ea"/>
              <a:cs typeface="+mn-ea"/>
              <a:sym typeface="Arial" panose="020B0604020202090204" pitchFamily="34" charset="0"/>
            </a:endParaRPr>
          </a:p>
        </p:txBody>
      </p:sp>
      <p:sp>
        <p:nvSpPr>
          <p:cNvPr id="28" name="Title 1"/>
          <p:cNvSpPr txBox="1"/>
          <p:nvPr/>
        </p:nvSpPr>
        <p:spPr>
          <a:xfrm>
            <a:off x="6346825" y="3509010"/>
            <a:ext cx="939800" cy="589915"/>
          </a:xfrm>
          <a:prstGeom prst="rect">
            <a:avLst/>
          </a:prstGeom>
        </p:spPr>
        <p:txBody>
          <a:bodyPr vert="horz" wrap="square" lIns="0" tIns="0" rIns="0" bIns="0" rtlCol="0" anchor="t" anchorCtr="0">
            <a:spAutoFit/>
          </a:bodyPr>
          <a:lstStyle>
            <a:lvl1pPr algn="ctr" defTabSz="914400" rtl="0" eaLnBrk="1" latinLnBrk="0" hangingPunct="1">
              <a:lnSpc>
                <a:spcPct val="90000"/>
              </a:lnSpc>
              <a:spcBef>
                <a:spcPct val="0"/>
              </a:spcBef>
              <a:buNone/>
              <a:defRPr sz="4000" kern="1200">
                <a:solidFill>
                  <a:schemeClr val="tx1">
                    <a:lumMod val="65000"/>
                    <a:lumOff val="35000"/>
                  </a:schemeClr>
                </a:solidFill>
                <a:latin typeface="Roboto" pitchFamily="2" charset="0"/>
                <a:ea typeface="Roboto" pitchFamily="2" charset="0"/>
                <a:cs typeface="+mj-cs"/>
              </a:defRPr>
            </a:lvl1pPr>
          </a:lstStyle>
          <a:p>
            <a:pPr>
              <a:lnSpc>
                <a:spcPct val="120000"/>
              </a:lnSpc>
              <a:spcBef>
                <a:spcPts val="0"/>
              </a:spcBef>
              <a:spcAft>
                <a:spcPts val="0"/>
              </a:spcAft>
            </a:pPr>
            <a:r>
              <a:rPr lang="zh-CN" altLang="en-US" sz="1600">
                <a:solidFill>
                  <a:schemeClr val="bg1"/>
                </a:solidFill>
                <a:latin typeface="Arial" panose="020B0604020202090204" pitchFamily="34" charset="0"/>
                <a:ea typeface="微软雅黑" charset="-122"/>
                <a:cs typeface="+mn-ea"/>
                <a:sym typeface="Arial" panose="020B0604020202090204" pitchFamily="34" charset="0"/>
              </a:rPr>
              <a:t>请替换文字内容</a:t>
            </a:r>
            <a:endParaRPr lang="zh-CN" altLang="en-US" sz="1600" dirty="0">
              <a:solidFill>
                <a:schemeClr val="bg1"/>
              </a:solidFill>
              <a:latin typeface="Arial" panose="020B0604020202090204" pitchFamily="34" charset="0"/>
              <a:ea typeface="微软雅黑" charset="-122"/>
              <a:cs typeface="+mn-ea"/>
              <a:sym typeface="Arial" panose="020B0604020202090204" pitchFamily="34" charset="0"/>
            </a:endParaRPr>
          </a:p>
        </p:txBody>
      </p:sp>
      <p:sp>
        <p:nvSpPr>
          <p:cNvPr id="29" name="Title 1"/>
          <p:cNvSpPr txBox="1"/>
          <p:nvPr/>
        </p:nvSpPr>
        <p:spPr>
          <a:xfrm>
            <a:off x="4957445" y="3509010"/>
            <a:ext cx="939800" cy="589915"/>
          </a:xfrm>
          <a:prstGeom prst="rect">
            <a:avLst/>
          </a:prstGeom>
        </p:spPr>
        <p:txBody>
          <a:bodyPr vert="horz" wrap="square" lIns="0" tIns="0" rIns="0" bIns="0" rtlCol="0" anchor="t" anchorCtr="0">
            <a:spAutoFit/>
          </a:bodyPr>
          <a:lstStyle>
            <a:lvl1pPr algn="ctr" defTabSz="914400" rtl="0" eaLnBrk="1" latinLnBrk="0" hangingPunct="1">
              <a:lnSpc>
                <a:spcPct val="90000"/>
              </a:lnSpc>
              <a:spcBef>
                <a:spcPct val="0"/>
              </a:spcBef>
              <a:buNone/>
              <a:defRPr sz="4000" kern="1200">
                <a:solidFill>
                  <a:schemeClr val="tx1">
                    <a:lumMod val="65000"/>
                    <a:lumOff val="35000"/>
                  </a:schemeClr>
                </a:solidFill>
                <a:latin typeface="Roboto" pitchFamily="2" charset="0"/>
                <a:ea typeface="Roboto" pitchFamily="2" charset="0"/>
                <a:cs typeface="+mj-cs"/>
              </a:defRPr>
            </a:lvl1pPr>
          </a:lstStyle>
          <a:p>
            <a:pPr>
              <a:lnSpc>
                <a:spcPct val="120000"/>
              </a:lnSpc>
              <a:spcBef>
                <a:spcPts val="0"/>
              </a:spcBef>
              <a:spcAft>
                <a:spcPts val="0"/>
              </a:spcAft>
            </a:pPr>
            <a:r>
              <a:rPr lang="zh-CN" altLang="en-US" sz="1600">
                <a:solidFill>
                  <a:schemeClr val="bg1"/>
                </a:solidFill>
                <a:latin typeface="Arial" panose="020B0604020202090204" pitchFamily="34" charset="0"/>
                <a:ea typeface="微软雅黑" charset="-122"/>
                <a:cs typeface="+mn-ea"/>
                <a:sym typeface="Arial" panose="020B0604020202090204" pitchFamily="34" charset="0"/>
              </a:rPr>
              <a:t>请替换文字内容</a:t>
            </a:r>
            <a:endParaRPr lang="zh-CN" altLang="en-US" sz="1600" dirty="0">
              <a:solidFill>
                <a:schemeClr val="bg1"/>
              </a:solidFill>
              <a:latin typeface="Arial" panose="020B0604020202090204" pitchFamily="34" charset="0"/>
              <a:ea typeface="微软雅黑" charset="-122"/>
              <a:cs typeface="+mn-ea"/>
              <a:sym typeface="Arial" panose="020B0604020202090204" pitchFamily="34" charset="0"/>
            </a:endParaRPr>
          </a:p>
        </p:txBody>
      </p:sp>
      <p:sp>
        <p:nvSpPr>
          <p:cNvPr id="30" name="Title 1"/>
          <p:cNvSpPr txBox="1"/>
          <p:nvPr/>
        </p:nvSpPr>
        <p:spPr>
          <a:xfrm>
            <a:off x="3535680" y="3509010"/>
            <a:ext cx="939800" cy="589915"/>
          </a:xfrm>
          <a:prstGeom prst="rect">
            <a:avLst/>
          </a:prstGeom>
        </p:spPr>
        <p:txBody>
          <a:bodyPr vert="horz" wrap="square" lIns="0" tIns="0" rIns="0" bIns="0" rtlCol="0" anchor="t" anchorCtr="0">
            <a:spAutoFit/>
          </a:bodyPr>
          <a:lstStyle>
            <a:lvl1pPr algn="ctr" defTabSz="914400" rtl="0" eaLnBrk="1" latinLnBrk="0" hangingPunct="1">
              <a:lnSpc>
                <a:spcPct val="90000"/>
              </a:lnSpc>
              <a:spcBef>
                <a:spcPct val="0"/>
              </a:spcBef>
              <a:buNone/>
              <a:defRPr sz="4000" kern="1200">
                <a:solidFill>
                  <a:schemeClr val="tx1">
                    <a:lumMod val="65000"/>
                    <a:lumOff val="35000"/>
                  </a:schemeClr>
                </a:solidFill>
                <a:latin typeface="Roboto" pitchFamily="2" charset="0"/>
                <a:ea typeface="Roboto" pitchFamily="2" charset="0"/>
                <a:cs typeface="+mj-cs"/>
              </a:defRPr>
            </a:lvl1pPr>
          </a:lstStyle>
          <a:p>
            <a:pPr>
              <a:lnSpc>
                <a:spcPct val="120000"/>
              </a:lnSpc>
              <a:spcBef>
                <a:spcPts val="0"/>
              </a:spcBef>
              <a:spcAft>
                <a:spcPts val="0"/>
              </a:spcAft>
            </a:pPr>
            <a:r>
              <a:rPr lang="zh-CN" altLang="en-US" sz="1600">
                <a:solidFill>
                  <a:schemeClr val="bg1"/>
                </a:solidFill>
                <a:latin typeface="Arial" panose="020B0604020202090204" pitchFamily="34" charset="0"/>
                <a:ea typeface="微软雅黑" charset="-122"/>
                <a:cs typeface="+mn-ea"/>
                <a:sym typeface="Arial" panose="020B0604020202090204" pitchFamily="34" charset="0"/>
              </a:rPr>
              <a:t>请替换文字内容</a:t>
            </a:r>
            <a:endParaRPr lang="zh-CN" altLang="en-US" sz="1600" dirty="0">
              <a:solidFill>
                <a:schemeClr val="bg1"/>
              </a:solidFill>
              <a:latin typeface="Arial" panose="020B0604020202090204" pitchFamily="34" charset="0"/>
              <a:ea typeface="微软雅黑" charset="-122"/>
              <a:cs typeface="+mn-ea"/>
              <a:sym typeface="Arial" panose="020B0604020202090204" pitchFamily="34" charset="0"/>
            </a:endParaRPr>
          </a:p>
        </p:txBody>
      </p:sp>
      <p:sp>
        <p:nvSpPr>
          <p:cNvPr id="8" name="标题 7"/>
          <p:cNvSpPr>
            <a:spLocks noGrp="1"/>
          </p:cNvSpPr>
          <p:nvPr>
            <p:ph type="title"/>
          </p:nvPr>
        </p:nvSpPr>
        <p:spPr>
          <a:xfrm>
            <a:off x="1033780" y="67310"/>
            <a:ext cx="3961765" cy="584200"/>
          </a:xfrm>
        </p:spPr>
        <p:txBody>
          <a:bodyPr>
            <a:normAutofit/>
          </a:bodyPr>
          <a:lstStyle/>
          <a:p>
            <a:pPr algn="ctr"/>
            <a:r>
              <a:rPr lang="zh-CN" altLang="en-US" b="1" dirty="0">
                <a:solidFill>
                  <a:schemeClr val="accent1">
                    <a:lumMod val="40000"/>
                    <a:lumOff val="60000"/>
                  </a:schemeClr>
                </a:solidFill>
                <a:latin typeface="+mj-ea"/>
                <a:sym typeface="+mn-ea"/>
              </a:rPr>
              <a:t>关键技术与难点</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de25b623-5219-4c6f-819c-836a7f831fca"/>
          <p:cNvGrpSpPr>
            <a:grpSpLocks noChangeAspect="1"/>
          </p:cNvGrpSpPr>
          <p:nvPr/>
        </p:nvGrpSpPr>
        <p:grpSpPr>
          <a:xfrm>
            <a:off x="1307469" y="1628800"/>
            <a:ext cx="9613068" cy="3773488"/>
            <a:chOff x="1307469" y="1628800"/>
            <a:chExt cx="9613068" cy="3773488"/>
          </a:xfrm>
        </p:grpSpPr>
        <p:grpSp>
          <p:nvGrpSpPr>
            <p:cNvPr id="4" name="组合 3"/>
            <p:cNvGrpSpPr/>
            <p:nvPr/>
          </p:nvGrpSpPr>
          <p:grpSpPr>
            <a:xfrm>
              <a:off x="4658163" y="1628800"/>
              <a:ext cx="2875676" cy="3773488"/>
              <a:chOff x="1271464" y="1124744"/>
              <a:chExt cx="3757615" cy="4930775"/>
            </a:xfrm>
          </p:grpSpPr>
          <p:sp>
            <p:nvSpPr>
              <p:cNvPr id="24" name="Line"/>
              <p:cNvSpPr>
                <a:spLocks noEditPoints="1"/>
              </p:cNvSpPr>
              <p:nvPr/>
            </p:nvSpPr>
            <p:spPr bwMode="auto">
              <a:xfrm>
                <a:off x="1271464" y="1124744"/>
                <a:ext cx="3757615" cy="4930775"/>
              </a:xfrm>
              <a:custGeom>
                <a:avLst/>
                <a:gdLst>
                  <a:gd name="T0" fmla="*/ 975 w 999"/>
                  <a:gd name="T1" fmla="*/ 1162 h 1312"/>
                  <a:gd name="T2" fmla="*/ 665 w 999"/>
                  <a:gd name="T3" fmla="*/ 511 h 1312"/>
                  <a:gd name="T4" fmla="*/ 665 w 999"/>
                  <a:gd name="T5" fmla="*/ 46 h 1312"/>
                  <a:gd name="T6" fmla="*/ 685 w 999"/>
                  <a:gd name="T7" fmla="*/ 23 h 1312"/>
                  <a:gd name="T8" fmla="*/ 685 w 999"/>
                  <a:gd name="T9" fmla="*/ 23 h 1312"/>
                  <a:gd name="T10" fmla="*/ 663 w 999"/>
                  <a:gd name="T11" fmla="*/ 0 h 1312"/>
                  <a:gd name="T12" fmla="*/ 336 w 999"/>
                  <a:gd name="T13" fmla="*/ 0 h 1312"/>
                  <a:gd name="T14" fmla="*/ 313 w 999"/>
                  <a:gd name="T15" fmla="*/ 23 h 1312"/>
                  <a:gd name="T16" fmla="*/ 313 w 999"/>
                  <a:gd name="T17" fmla="*/ 23 h 1312"/>
                  <a:gd name="T18" fmla="*/ 334 w 999"/>
                  <a:gd name="T19" fmla="*/ 46 h 1312"/>
                  <a:gd name="T20" fmla="*/ 334 w 999"/>
                  <a:gd name="T21" fmla="*/ 511 h 1312"/>
                  <a:gd name="T22" fmla="*/ 24 w 999"/>
                  <a:gd name="T23" fmla="*/ 1162 h 1312"/>
                  <a:gd name="T24" fmla="*/ 21 w 999"/>
                  <a:gd name="T25" fmla="*/ 1272 h 1312"/>
                  <a:gd name="T26" fmla="*/ 110 w 999"/>
                  <a:gd name="T27" fmla="*/ 1312 h 1312"/>
                  <a:gd name="T28" fmla="*/ 889 w 999"/>
                  <a:gd name="T29" fmla="*/ 1312 h 1312"/>
                  <a:gd name="T30" fmla="*/ 977 w 999"/>
                  <a:gd name="T31" fmla="*/ 1272 h 1312"/>
                  <a:gd name="T32" fmla="*/ 975 w 999"/>
                  <a:gd name="T33" fmla="*/ 1162 h 1312"/>
                  <a:gd name="T34" fmla="*/ 954 w 999"/>
                  <a:gd name="T35" fmla="*/ 1257 h 1312"/>
                  <a:gd name="T36" fmla="*/ 889 w 999"/>
                  <a:gd name="T37" fmla="*/ 1284 h 1312"/>
                  <a:gd name="T38" fmla="*/ 110 w 999"/>
                  <a:gd name="T39" fmla="*/ 1284 h 1312"/>
                  <a:gd name="T40" fmla="*/ 45 w 999"/>
                  <a:gd name="T41" fmla="*/ 1257 h 1312"/>
                  <a:gd name="T42" fmla="*/ 49 w 999"/>
                  <a:gd name="T43" fmla="*/ 1174 h 1312"/>
                  <a:gd name="T44" fmla="*/ 361 w 999"/>
                  <a:gd name="T45" fmla="*/ 520 h 1312"/>
                  <a:gd name="T46" fmla="*/ 362 w 999"/>
                  <a:gd name="T47" fmla="*/ 517 h 1312"/>
                  <a:gd name="T48" fmla="*/ 362 w 999"/>
                  <a:gd name="T49" fmla="*/ 46 h 1312"/>
                  <a:gd name="T50" fmla="*/ 637 w 999"/>
                  <a:gd name="T51" fmla="*/ 46 h 1312"/>
                  <a:gd name="T52" fmla="*/ 637 w 999"/>
                  <a:gd name="T53" fmla="*/ 517 h 1312"/>
                  <a:gd name="T54" fmla="*/ 638 w 999"/>
                  <a:gd name="T55" fmla="*/ 520 h 1312"/>
                  <a:gd name="T56" fmla="*/ 950 w 999"/>
                  <a:gd name="T57" fmla="*/ 1174 h 1312"/>
                  <a:gd name="T58" fmla="*/ 954 w 999"/>
                  <a:gd name="T59" fmla="*/ 1257 h 1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99" h="1312">
                    <a:moveTo>
                      <a:pt x="975" y="1162"/>
                    </a:moveTo>
                    <a:cubicBezTo>
                      <a:pt x="950" y="1110"/>
                      <a:pt x="686" y="556"/>
                      <a:pt x="665" y="511"/>
                    </a:cubicBezTo>
                    <a:cubicBezTo>
                      <a:pt x="665" y="46"/>
                      <a:pt x="665" y="46"/>
                      <a:pt x="665" y="46"/>
                    </a:cubicBezTo>
                    <a:cubicBezTo>
                      <a:pt x="676" y="45"/>
                      <a:pt x="685" y="35"/>
                      <a:pt x="685" y="23"/>
                    </a:cubicBezTo>
                    <a:cubicBezTo>
                      <a:pt x="685" y="23"/>
                      <a:pt x="685" y="23"/>
                      <a:pt x="685" y="23"/>
                    </a:cubicBezTo>
                    <a:cubicBezTo>
                      <a:pt x="685" y="10"/>
                      <a:pt x="675" y="0"/>
                      <a:pt x="663" y="0"/>
                    </a:cubicBezTo>
                    <a:cubicBezTo>
                      <a:pt x="336" y="0"/>
                      <a:pt x="336" y="0"/>
                      <a:pt x="336" y="0"/>
                    </a:cubicBezTo>
                    <a:cubicBezTo>
                      <a:pt x="324" y="0"/>
                      <a:pt x="313" y="10"/>
                      <a:pt x="313" y="23"/>
                    </a:cubicBezTo>
                    <a:cubicBezTo>
                      <a:pt x="313" y="23"/>
                      <a:pt x="313" y="23"/>
                      <a:pt x="313" y="23"/>
                    </a:cubicBezTo>
                    <a:cubicBezTo>
                      <a:pt x="313" y="35"/>
                      <a:pt x="323" y="45"/>
                      <a:pt x="334" y="46"/>
                    </a:cubicBezTo>
                    <a:cubicBezTo>
                      <a:pt x="334" y="511"/>
                      <a:pt x="334" y="511"/>
                      <a:pt x="334" y="511"/>
                    </a:cubicBezTo>
                    <a:cubicBezTo>
                      <a:pt x="313" y="556"/>
                      <a:pt x="48" y="1110"/>
                      <a:pt x="24" y="1162"/>
                    </a:cubicBezTo>
                    <a:cubicBezTo>
                      <a:pt x="9" y="1193"/>
                      <a:pt x="0" y="1238"/>
                      <a:pt x="21" y="1272"/>
                    </a:cubicBezTo>
                    <a:cubicBezTo>
                      <a:pt x="33" y="1290"/>
                      <a:pt x="57" y="1312"/>
                      <a:pt x="110" y="1312"/>
                    </a:cubicBezTo>
                    <a:cubicBezTo>
                      <a:pt x="889" y="1312"/>
                      <a:pt x="889" y="1312"/>
                      <a:pt x="889" y="1312"/>
                    </a:cubicBezTo>
                    <a:cubicBezTo>
                      <a:pt x="941" y="1312"/>
                      <a:pt x="966" y="1290"/>
                      <a:pt x="977" y="1272"/>
                    </a:cubicBezTo>
                    <a:cubicBezTo>
                      <a:pt x="999" y="1238"/>
                      <a:pt x="990" y="1193"/>
                      <a:pt x="975" y="1162"/>
                    </a:cubicBezTo>
                    <a:close/>
                    <a:moveTo>
                      <a:pt x="954" y="1257"/>
                    </a:moveTo>
                    <a:cubicBezTo>
                      <a:pt x="943" y="1275"/>
                      <a:pt x="921" y="1284"/>
                      <a:pt x="889" y="1284"/>
                    </a:cubicBezTo>
                    <a:cubicBezTo>
                      <a:pt x="110" y="1284"/>
                      <a:pt x="110" y="1284"/>
                      <a:pt x="110" y="1284"/>
                    </a:cubicBezTo>
                    <a:cubicBezTo>
                      <a:pt x="78" y="1284"/>
                      <a:pt x="56" y="1275"/>
                      <a:pt x="45" y="1257"/>
                    </a:cubicBezTo>
                    <a:cubicBezTo>
                      <a:pt x="30" y="1233"/>
                      <a:pt x="37" y="1199"/>
                      <a:pt x="49" y="1174"/>
                    </a:cubicBezTo>
                    <a:cubicBezTo>
                      <a:pt x="75" y="1121"/>
                      <a:pt x="358" y="526"/>
                      <a:pt x="361" y="520"/>
                    </a:cubicBezTo>
                    <a:cubicBezTo>
                      <a:pt x="362" y="517"/>
                      <a:pt x="362" y="517"/>
                      <a:pt x="362" y="517"/>
                    </a:cubicBezTo>
                    <a:cubicBezTo>
                      <a:pt x="362" y="46"/>
                      <a:pt x="362" y="46"/>
                      <a:pt x="362" y="46"/>
                    </a:cubicBezTo>
                    <a:cubicBezTo>
                      <a:pt x="637" y="46"/>
                      <a:pt x="637" y="46"/>
                      <a:pt x="637" y="46"/>
                    </a:cubicBezTo>
                    <a:cubicBezTo>
                      <a:pt x="637" y="517"/>
                      <a:pt x="637" y="517"/>
                      <a:pt x="637" y="517"/>
                    </a:cubicBezTo>
                    <a:cubicBezTo>
                      <a:pt x="638" y="520"/>
                      <a:pt x="638" y="520"/>
                      <a:pt x="638" y="520"/>
                    </a:cubicBezTo>
                    <a:cubicBezTo>
                      <a:pt x="641" y="526"/>
                      <a:pt x="924" y="1121"/>
                      <a:pt x="950" y="1174"/>
                    </a:cubicBezTo>
                    <a:cubicBezTo>
                      <a:pt x="962" y="1199"/>
                      <a:pt x="969" y="1233"/>
                      <a:pt x="954" y="1257"/>
                    </a:cubicBezTo>
                    <a:close/>
                  </a:path>
                </a:pathLst>
              </a:custGeom>
              <a:solidFill>
                <a:schemeClr val="tx1">
                  <a:lumMod val="20000"/>
                  <a:lumOff val="8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1" rIns="121920" bIns="60961" numCol="1" anchor="t" anchorCtr="0" compatLnSpc="1"/>
              <a:lstStyle/>
              <a:p>
                <a:endParaRPr lang="en-US" sz="2400">
                  <a:cs typeface="+mn-ea"/>
                  <a:sym typeface="+mn-lt"/>
                </a:endParaRPr>
              </a:p>
            </p:txBody>
          </p:sp>
          <p:grpSp>
            <p:nvGrpSpPr>
              <p:cNvPr id="25" name="Color 1"/>
              <p:cNvGrpSpPr/>
              <p:nvPr/>
            </p:nvGrpSpPr>
            <p:grpSpPr>
              <a:xfrm>
                <a:off x="1384176" y="4872832"/>
                <a:ext cx="1763713" cy="1077913"/>
                <a:chOff x="655639" y="4808538"/>
                <a:chExt cx="1763713" cy="1077913"/>
              </a:xfrm>
            </p:grpSpPr>
            <p:sp>
              <p:nvSpPr>
                <p:cNvPr id="41" name="Freeform 32"/>
                <p:cNvSpPr/>
                <p:nvPr/>
              </p:nvSpPr>
              <p:spPr bwMode="auto">
                <a:xfrm>
                  <a:off x="671514" y="4822825"/>
                  <a:ext cx="1733550" cy="1049338"/>
                </a:xfrm>
                <a:custGeom>
                  <a:avLst/>
                  <a:gdLst>
                    <a:gd name="T0" fmla="*/ 14 w 461"/>
                    <a:gd name="T1" fmla="*/ 254 h 279"/>
                    <a:gd name="T2" fmla="*/ 76 w 461"/>
                    <a:gd name="T3" fmla="*/ 279 h 279"/>
                    <a:gd name="T4" fmla="*/ 461 w 461"/>
                    <a:gd name="T5" fmla="*/ 279 h 279"/>
                    <a:gd name="T6" fmla="*/ 461 w 461"/>
                    <a:gd name="T7" fmla="*/ 196 h 279"/>
                    <a:gd name="T8" fmla="*/ 449 w 461"/>
                    <a:gd name="T9" fmla="*/ 198 h 279"/>
                    <a:gd name="T10" fmla="*/ 414 w 461"/>
                    <a:gd name="T11" fmla="*/ 162 h 279"/>
                    <a:gd name="T12" fmla="*/ 449 w 461"/>
                    <a:gd name="T13" fmla="*/ 127 h 279"/>
                    <a:gd name="T14" fmla="*/ 461 w 461"/>
                    <a:gd name="T15" fmla="*/ 129 h 279"/>
                    <a:gd name="T16" fmla="*/ 461 w 461"/>
                    <a:gd name="T17" fmla="*/ 46 h 279"/>
                    <a:gd name="T18" fmla="*/ 293 w 461"/>
                    <a:gd name="T19" fmla="*/ 46 h 279"/>
                    <a:gd name="T20" fmla="*/ 296 w 461"/>
                    <a:gd name="T21" fmla="*/ 40 h 279"/>
                    <a:gd name="T22" fmla="*/ 300 w 461"/>
                    <a:gd name="T23" fmla="*/ 27 h 279"/>
                    <a:gd name="T24" fmla="*/ 272 w 461"/>
                    <a:gd name="T25" fmla="*/ 0 h 279"/>
                    <a:gd name="T26" fmla="*/ 245 w 461"/>
                    <a:gd name="T27" fmla="*/ 27 h 279"/>
                    <a:gd name="T28" fmla="*/ 248 w 461"/>
                    <a:gd name="T29" fmla="*/ 40 h 279"/>
                    <a:gd name="T30" fmla="*/ 251 w 461"/>
                    <a:gd name="T31" fmla="*/ 46 h 279"/>
                    <a:gd name="T32" fmla="*/ 80 w 461"/>
                    <a:gd name="T33" fmla="*/ 46 h 279"/>
                    <a:gd name="T34" fmla="*/ 19 w 461"/>
                    <a:gd name="T35" fmla="*/ 175 h 279"/>
                    <a:gd name="T36" fmla="*/ 14 w 461"/>
                    <a:gd name="T37" fmla="*/ 254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61" h="279">
                      <a:moveTo>
                        <a:pt x="14" y="254"/>
                      </a:moveTo>
                      <a:cubicBezTo>
                        <a:pt x="25" y="271"/>
                        <a:pt x="46" y="279"/>
                        <a:pt x="76" y="279"/>
                      </a:cubicBezTo>
                      <a:cubicBezTo>
                        <a:pt x="461" y="279"/>
                        <a:pt x="461" y="279"/>
                        <a:pt x="461" y="279"/>
                      </a:cubicBezTo>
                      <a:cubicBezTo>
                        <a:pt x="461" y="196"/>
                        <a:pt x="461" y="196"/>
                        <a:pt x="461" y="196"/>
                      </a:cubicBezTo>
                      <a:cubicBezTo>
                        <a:pt x="458" y="197"/>
                        <a:pt x="453" y="198"/>
                        <a:pt x="449" y="198"/>
                      </a:cubicBezTo>
                      <a:cubicBezTo>
                        <a:pt x="430" y="198"/>
                        <a:pt x="414" y="182"/>
                        <a:pt x="414" y="162"/>
                      </a:cubicBezTo>
                      <a:cubicBezTo>
                        <a:pt x="414" y="143"/>
                        <a:pt x="430" y="127"/>
                        <a:pt x="449" y="127"/>
                      </a:cubicBezTo>
                      <a:cubicBezTo>
                        <a:pt x="453" y="127"/>
                        <a:pt x="458" y="128"/>
                        <a:pt x="461" y="129"/>
                      </a:cubicBezTo>
                      <a:cubicBezTo>
                        <a:pt x="461" y="46"/>
                        <a:pt x="461" y="46"/>
                        <a:pt x="461" y="46"/>
                      </a:cubicBezTo>
                      <a:cubicBezTo>
                        <a:pt x="293" y="46"/>
                        <a:pt x="293" y="46"/>
                        <a:pt x="293" y="46"/>
                      </a:cubicBezTo>
                      <a:cubicBezTo>
                        <a:pt x="296" y="40"/>
                        <a:pt x="296" y="40"/>
                        <a:pt x="296" y="40"/>
                      </a:cubicBezTo>
                      <a:cubicBezTo>
                        <a:pt x="299" y="36"/>
                        <a:pt x="300" y="32"/>
                        <a:pt x="300" y="27"/>
                      </a:cubicBezTo>
                      <a:cubicBezTo>
                        <a:pt x="300" y="12"/>
                        <a:pt x="287" y="0"/>
                        <a:pt x="272" y="0"/>
                      </a:cubicBezTo>
                      <a:cubicBezTo>
                        <a:pt x="257" y="0"/>
                        <a:pt x="245" y="12"/>
                        <a:pt x="245" y="27"/>
                      </a:cubicBezTo>
                      <a:cubicBezTo>
                        <a:pt x="245" y="32"/>
                        <a:pt x="246" y="36"/>
                        <a:pt x="248" y="40"/>
                      </a:cubicBezTo>
                      <a:cubicBezTo>
                        <a:pt x="251" y="46"/>
                        <a:pt x="251" y="46"/>
                        <a:pt x="251" y="46"/>
                      </a:cubicBezTo>
                      <a:cubicBezTo>
                        <a:pt x="80" y="46"/>
                        <a:pt x="80" y="46"/>
                        <a:pt x="80" y="46"/>
                      </a:cubicBezTo>
                      <a:cubicBezTo>
                        <a:pt x="49" y="112"/>
                        <a:pt x="25" y="161"/>
                        <a:pt x="19" y="175"/>
                      </a:cubicBezTo>
                      <a:cubicBezTo>
                        <a:pt x="7" y="198"/>
                        <a:pt x="0" y="231"/>
                        <a:pt x="14" y="254"/>
                      </a:cubicBezTo>
                      <a:close/>
                    </a:path>
                  </a:pathLst>
                </a:custGeom>
                <a:solidFill>
                  <a:schemeClr val="tx1">
                    <a:lumMod val="20000"/>
                    <a:lumOff val="80000"/>
                  </a:schemeClr>
                </a:solidFill>
                <a:ln>
                  <a:noFill/>
                </a:ln>
              </p:spPr>
              <p:txBody>
                <a:bodyPr vert="horz" wrap="square" lIns="121920" tIns="60961" rIns="121920" bIns="60961" numCol="1" anchor="ctr" anchorCtr="0" compatLnSpc="1"/>
                <a:lstStyle/>
                <a:p>
                  <a:pPr algn="ctr"/>
                  <a:r>
                    <a:rPr lang="zh-CN" altLang="en-US" sz="1400">
                      <a:solidFill>
                        <a:schemeClr val="bg1"/>
                      </a:solidFill>
                      <a:cs typeface="+mn-ea"/>
                      <a:sym typeface="+mn-lt"/>
                    </a:rPr>
                    <a:t>关键词</a:t>
                  </a:r>
                  <a:endParaRPr lang="en-US" sz="1400">
                    <a:solidFill>
                      <a:schemeClr val="bg1"/>
                    </a:solidFill>
                    <a:cs typeface="+mn-ea"/>
                    <a:sym typeface="+mn-lt"/>
                  </a:endParaRPr>
                </a:p>
              </p:txBody>
            </p:sp>
            <p:sp>
              <p:nvSpPr>
                <p:cNvPr id="42" name="Freeform 33"/>
                <p:cNvSpPr>
                  <a:spLocks noEditPoints="1"/>
                </p:cNvSpPr>
                <p:nvPr/>
              </p:nvSpPr>
              <p:spPr bwMode="auto">
                <a:xfrm>
                  <a:off x="655639" y="4808538"/>
                  <a:ext cx="1763713" cy="1077913"/>
                </a:xfrm>
                <a:custGeom>
                  <a:avLst/>
                  <a:gdLst>
                    <a:gd name="T0" fmla="*/ 469 w 469"/>
                    <a:gd name="T1" fmla="*/ 287 h 287"/>
                    <a:gd name="T2" fmla="*/ 80 w 469"/>
                    <a:gd name="T3" fmla="*/ 287 h 287"/>
                    <a:gd name="T4" fmla="*/ 15 w 469"/>
                    <a:gd name="T5" fmla="*/ 260 h 287"/>
                    <a:gd name="T6" fmla="*/ 19 w 469"/>
                    <a:gd name="T7" fmla="*/ 177 h 287"/>
                    <a:gd name="T8" fmla="*/ 81 w 469"/>
                    <a:gd name="T9" fmla="*/ 48 h 287"/>
                    <a:gd name="T10" fmla="*/ 82 w 469"/>
                    <a:gd name="T11" fmla="*/ 46 h 287"/>
                    <a:gd name="T12" fmla="*/ 249 w 469"/>
                    <a:gd name="T13" fmla="*/ 46 h 287"/>
                    <a:gd name="T14" fmla="*/ 245 w 469"/>
                    <a:gd name="T15" fmla="*/ 31 h 287"/>
                    <a:gd name="T16" fmla="*/ 276 w 469"/>
                    <a:gd name="T17" fmla="*/ 0 h 287"/>
                    <a:gd name="T18" fmla="*/ 308 w 469"/>
                    <a:gd name="T19" fmla="*/ 31 h 287"/>
                    <a:gd name="T20" fmla="*/ 304 w 469"/>
                    <a:gd name="T21" fmla="*/ 46 h 287"/>
                    <a:gd name="T22" fmla="*/ 469 w 469"/>
                    <a:gd name="T23" fmla="*/ 46 h 287"/>
                    <a:gd name="T24" fmla="*/ 469 w 469"/>
                    <a:gd name="T25" fmla="*/ 139 h 287"/>
                    <a:gd name="T26" fmla="*/ 464 w 469"/>
                    <a:gd name="T27" fmla="*/ 137 h 287"/>
                    <a:gd name="T28" fmla="*/ 453 w 469"/>
                    <a:gd name="T29" fmla="*/ 135 h 287"/>
                    <a:gd name="T30" fmla="*/ 422 w 469"/>
                    <a:gd name="T31" fmla="*/ 166 h 287"/>
                    <a:gd name="T32" fmla="*/ 453 w 469"/>
                    <a:gd name="T33" fmla="*/ 198 h 287"/>
                    <a:gd name="T34" fmla="*/ 464 w 469"/>
                    <a:gd name="T35" fmla="*/ 196 h 287"/>
                    <a:gd name="T36" fmla="*/ 469 w 469"/>
                    <a:gd name="T37" fmla="*/ 194 h 287"/>
                    <a:gd name="T38" fmla="*/ 469 w 469"/>
                    <a:gd name="T39" fmla="*/ 287 h 287"/>
                    <a:gd name="T40" fmla="*/ 87 w 469"/>
                    <a:gd name="T41" fmla="*/ 54 h 287"/>
                    <a:gd name="T42" fmla="*/ 26 w 469"/>
                    <a:gd name="T43" fmla="*/ 181 h 287"/>
                    <a:gd name="T44" fmla="*/ 22 w 469"/>
                    <a:gd name="T45" fmla="*/ 256 h 287"/>
                    <a:gd name="T46" fmla="*/ 80 w 469"/>
                    <a:gd name="T47" fmla="*/ 279 h 287"/>
                    <a:gd name="T48" fmla="*/ 461 w 469"/>
                    <a:gd name="T49" fmla="*/ 279 h 287"/>
                    <a:gd name="T50" fmla="*/ 461 w 469"/>
                    <a:gd name="T51" fmla="*/ 205 h 287"/>
                    <a:gd name="T52" fmla="*/ 453 w 469"/>
                    <a:gd name="T53" fmla="*/ 206 h 287"/>
                    <a:gd name="T54" fmla="*/ 414 w 469"/>
                    <a:gd name="T55" fmla="*/ 166 h 287"/>
                    <a:gd name="T56" fmla="*/ 453 w 469"/>
                    <a:gd name="T57" fmla="*/ 127 h 287"/>
                    <a:gd name="T58" fmla="*/ 461 w 469"/>
                    <a:gd name="T59" fmla="*/ 128 h 287"/>
                    <a:gd name="T60" fmla="*/ 461 w 469"/>
                    <a:gd name="T61" fmla="*/ 54 h 287"/>
                    <a:gd name="T62" fmla="*/ 291 w 469"/>
                    <a:gd name="T63" fmla="*/ 54 h 287"/>
                    <a:gd name="T64" fmla="*/ 297 w 469"/>
                    <a:gd name="T65" fmla="*/ 42 h 287"/>
                    <a:gd name="T66" fmla="*/ 300 w 469"/>
                    <a:gd name="T67" fmla="*/ 31 h 287"/>
                    <a:gd name="T68" fmla="*/ 276 w 469"/>
                    <a:gd name="T69" fmla="*/ 8 h 287"/>
                    <a:gd name="T70" fmla="*/ 253 w 469"/>
                    <a:gd name="T71" fmla="*/ 31 h 287"/>
                    <a:gd name="T72" fmla="*/ 256 w 469"/>
                    <a:gd name="T73" fmla="*/ 42 h 287"/>
                    <a:gd name="T74" fmla="*/ 262 w 469"/>
                    <a:gd name="T75" fmla="*/ 54 h 287"/>
                    <a:gd name="T76" fmla="*/ 87 w 469"/>
                    <a:gd name="T77" fmla="*/ 54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69" h="287">
                      <a:moveTo>
                        <a:pt x="469" y="287"/>
                      </a:moveTo>
                      <a:cubicBezTo>
                        <a:pt x="80" y="287"/>
                        <a:pt x="80" y="287"/>
                        <a:pt x="80" y="287"/>
                      </a:cubicBezTo>
                      <a:cubicBezTo>
                        <a:pt x="48" y="287"/>
                        <a:pt x="26" y="278"/>
                        <a:pt x="15" y="260"/>
                      </a:cubicBezTo>
                      <a:cubicBezTo>
                        <a:pt x="0" y="236"/>
                        <a:pt x="7" y="202"/>
                        <a:pt x="19" y="177"/>
                      </a:cubicBezTo>
                      <a:cubicBezTo>
                        <a:pt x="26" y="163"/>
                        <a:pt x="49" y="114"/>
                        <a:pt x="81" y="48"/>
                      </a:cubicBezTo>
                      <a:cubicBezTo>
                        <a:pt x="82" y="46"/>
                        <a:pt x="82" y="46"/>
                        <a:pt x="82" y="46"/>
                      </a:cubicBezTo>
                      <a:cubicBezTo>
                        <a:pt x="249" y="46"/>
                        <a:pt x="249" y="46"/>
                        <a:pt x="249" y="46"/>
                      </a:cubicBezTo>
                      <a:cubicBezTo>
                        <a:pt x="246" y="41"/>
                        <a:pt x="245" y="36"/>
                        <a:pt x="245" y="31"/>
                      </a:cubicBezTo>
                      <a:cubicBezTo>
                        <a:pt x="245" y="14"/>
                        <a:pt x="259" y="0"/>
                        <a:pt x="276" y="0"/>
                      </a:cubicBezTo>
                      <a:cubicBezTo>
                        <a:pt x="294" y="0"/>
                        <a:pt x="308" y="14"/>
                        <a:pt x="308" y="31"/>
                      </a:cubicBezTo>
                      <a:cubicBezTo>
                        <a:pt x="308" y="36"/>
                        <a:pt x="306" y="41"/>
                        <a:pt x="304" y="46"/>
                      </a:cubicBezTo>
                      <a:cubicBezTo>
                        <a:pt x="469" y="46"/>
                        <a:pt x="469" y="46"/>
                        <a:pt x="469" y="46"/>
                      </a:cubicBezTo>
                      <a:cubicBezTo>
                        <a:pt x="469" y="139"/>
                        <a:pt x="469" y="139"/>
                        <a:pt x="469" y="139"/>
                      </a:cubicBezTo>
                      <a:cubicBezTo>
                        <a:pt x="464" y="137"/>
                        <a:pt x="464" y="137"/>
                        <a:pt x="464" y="137"/>
                      </a:cubicBezTo>
                      <a:cubicBezTo>
                        <a:pt x="461" y="136"/>
                        <a:pt x="457" y="135"/>
                        <a:pt x="453" y="135"/>
                      </a:cubicBezTo>
                      <a:cubicBezTo>
                        <a:pt x="436" y="135"/>
                        <a:pt x="422" y="149"/>
                        <a:pt x="422" y="166"/>
                      </a:cubicBezTo>
                      <a:cubicBezTo>
                        <a:pt x="422" y="184"/>
                        <a:pt x="436" y="198"/>
                        <a:pt x="453" y="198"/>
                      </a:cubicBezTo>
                      <a:cubicBezTo>
                        <a:pt x="457" y="198"/>
                        <a:pt x="461" y="197"/>
                        <a:pt x="464" y="196"/>
                      </a:cubicBezTo>
                      <a:cubicBezTo>
                        <a:pt x="469" y="194"/>
                        <a:pt x="469" y="194"/>
                        <a:pt x="469" y="194"/>
                      </a:cubicBezTo>
                      <a:lnTo>
                        <a:pt x="469" y="287"/>
                      </a:lnTo>
                      <a:close/>
                      <a:moveTo>
                        <a:pt x="87" y="54"/>
                      </a:moveTo>
                      <a:cubicBezTo>
                        <a:pt x="56" y="119"/>
                        <a:pt x="33" y="167"/>
                        <a:pt x="26" y="181"/>
                      </a:cubicBezTo>
                      <a:cubicBezTo>
                        <a:pt x="15" y="203"/>
                        <a:pt x="8" y="235"/>
                        <a:pt x="22" y="256"/>
                      </a:cubicBezTo>
                      <a:cubicBezTo>
                        <a:pt x="31" y="271"/>
                        <a:pt x="51" y="279"/>
                        <a:pt x="80" y="279"/>
                      </a:cubicBezTo>
                      <a:cubicBezTo>
                        <a:pt x="461" y="279"/>
                        <a:pt x="461" y="279"/>
                        <a:pt x="461" y="279"/>
                      </a:cubicBezTo>
                      <a:cubicBezTo>
                        <a:pt x="461" y="205"/>
                        <a:pt x="461" y="205"/>
                        <a:pt x="461" y="205"/>
                      </a:cubicBezTo>
                      <a:cubicBezTo>
                        <a:pt x="459" y="205"/>
                        <a:pt x="456" y="206"/>
                        <a:pt x="453" y="206"/>
                      </a:cubicBezTo>
                      <a:cubicBezTo>
                        <a:pt x="432" y="206"/>
                        <a:pt x="414" y="188"/>
                        <a:pt x="414" y="166"/>
                      </a:cubicBezTo>
                      <a:cubicBezTo>
                        <a:pt x="414" y="145"/>
                        <a:pt x="432" y="127"/>
                        <a:pt x="453" y="127"/>
                      </a:cubicBezTo>
                      <a:cubicBezTo>
                        <a:pt x="456" y="127"/>
                        <a:pt x="459" y="127"/>
                        <a:pt x="461" y="128"/>
                      </a:cubicBezTo>
                      <a:cubicBezTo>
                        <a:pt x="461" y="54"/>
                        <a:pt x="461" y="54"/>
                        <a:pt x="461" y="54"/>
                      </a:cubicBezTo>
                      <a:cubicBezTo>
                        <a:pt x="291" y="54"/>
                        <a:pt x="291" y="54"/>
                        <a:pt x="291" y="54"/>
                      </a:cubicBezTo>
                      <a:cubicBezTo>
                        <a:pt x="297" y="42"/>
                        <a:pt x="297" y="42"/>
                        <a:pt x="297" y="42"/>
                      </a:cubicBezTo>
                      <a:cubicBezTo>
                        <a:pt x="299" y="39"/>
                        <a:pt x="300" y="35"/>
                        <a:pt x="300" y="31"/>
                      </a:cubicBezTo>
                      <a:cubicBezTo>
                        <a:pt x="300" y="18"/>
                        <a:pt x="289" y="8"/>
                        <a:pt x="276" y="8"/>
                      </a:cubicBezTo>
                      <a:cubicBezTo>
                        <a:pt x="263" y="8"/>
                        <a:pt x="253" y="18"/>
                        <a:pt x="253" y="31"/>
                      </a:cubicBezTo>
                      <a:cubicBezTo>
                        <a:pt x="253" y="35"/>
                        <a:pt x="254" y="39"/>
                        <a:pt x="256" y="42"/>
                      </a:cubicBezTo>
                      <a:cubicBezTo>
                        <a:pt x="262" y="54"/>
                        <a:pt x="262" y="54"/>
                        <a:pt x="262" y="54"/>
                      </a:cubicBezTo>
                      <a:lnTo>
                        <a:pt x="87" y="54"/>
                      </a:lnTo>
                      <a:close/>
                    </a:path>
                  </a:pathLst>
                </a:custGeom>
                <a:solidFill>
                  <a:schemeClr val="bg1">
                    <a:lumMod val="95000"/>
                  </a:schemeClr>
                </a:solidFill>
                <a:ln>
                  <a:noFill/>
                </a:ln>
              </p:spPr>
              <p:txBody>
                <a:bodyPr vert="horz" wrap="square" lIns="121920" tIns="60961" rIns="121920" bIns="60961" numCol="1" anchor="t" anchorCtr="0" compatLnSpc="1"/>
                <a:lstStyle/>
                <a:p>
                  <a:endParaRPr lang="en-US" sz="2400">
                    <a:cs typeface="+mn-ea"/>
                    <a:sym typeface="+mn-lt"/>
                  </a:endParaRPr>
                </a:p>
              </p:txBody>
            </p:sp>
          </p:grpSp>
          <p:grpSp>
            <p:nvGrpSpPr>
              <p:cNvPr id="26" name="Color 2"/>
              <p:cNvGrpSpPr/>
              <p:nvPr/>
            </p:nvGrpSpPr>
            <p:grpSpPr>
              <a:xfrm>
                <a:off x="2971667" y="5045863"/>
                <a:ext cx="1944688" cy="904875"/>
                <a:chOff x="2243139" y="4981575"/>
                <a:chExt cx="1944688" cy="904875"/>
              </a:xfrm>
            </p:grpSpPr>
            <p:sp>
              <p:nvSpPr>
                <p:cNvPr id="39" name="Freeform 26"/>
                <p:cNvSpPr/>
                <p:nvPr/>
              </p:nvSpPr>
              <p:spPr bwMode="auto">
                <a:xfrm>
                  <a:off x="2257426" y="4995863"/>
                  <a:ext cx="1914525" cy="876300"/>
                </a:xfrm>
                <a:custGeom>
                  <a:avLst/>
                  <a:gdLst>
                    <a:gd name="T0" fmla="*/ 433 w 509"/>
                    <a:gd name="T1" fmla="*/ 233 h 233"/>
                    <a:gd name="T2" fmla="*/ 494 w 509"/>
                    <a:gd name="T3" fmla="*/ 208 h 233"/>
                    <a:gd name="T4" fmla="*/ 490 w 509"/>
                    <a:gd name="T5" fmla="*/ 129 h 233"/>
                    <a:gd name="T6" fmla="*/ 429 w 509"/>
                    <a:gd name="T7" fmla="*/ 0 h 233"/>
                    <a:gd name="T8" fmla="*/ 280 w 509"/>
                    <a:gd name="T9" fmla="*/ 0 h 233"/>
                    <a:gd name="T10" fmla="*/ 280 w 509"/>
                    <a:gd name="T11" fmla="*/ 5 h 233"/>
                    <a:gd name="T12" fmla="*/ 245 w 509"/>
                    <a:gd name="T13" fmla="*/ 40 h 233"/>
                    <a:gd name="T14" fmla="*/ 210 w 509"/>
                    <a:gd name="T15" fmla="*/ 5 h 233"/>
                    <a:gd name="T16" fmla="*/ 210 w 509"/>
                    <a:gd name="T17" fmla="*/ 0 h 233"/>
                    <a:gd name="T18" fmla="*/ 47 w 509"/>
                    <a:gd name="T19" fmla="*/ 0 h 233"/>
                    <a:gd name="T20" fmla="*/ 47 w 509"/>
                    <a:gd name="T21" fmla="*/ 97 h 233"/>
                    <a:gd name="T22" fmla="*/ 41 w 509"/>
                    <a:gd name="T23" fmla="*/ 93 h 233"/>
                    <a:gd name="T24" fmla="*/ 27 w 509"/>
                    <a:gd name="T25" fmla="*/ 89 h 233"/>
                    <a:gd name="T26" fmla="*/ 0 w 509"/>
                    <a:gd name="T27" fmla="*/ 116 h 233"/>
                    <a:gd name="T28" fmla="*/ 27 w 509"/>
                    <a:gd name="T29" fmla="*/ 144 h 233"/>
                    <a:gd name="T30" fmla="*/ 41 w 509"/>
                    <a:gd name="T31" fmla="*/ 140 h 233"/>
                    <a:gd name="T32" fmla="*/ 47 w 509"/>
                    <a:gd name="T33" fmla="*/ 136 h 233"/>
                    <a:gd name="T34" fmla="*/ 47 w 509"/>
                    <a:gd name="T35" fmla="*/ 233 h 233"/>
                    <a:gd name="T36" fmla="*/ 433 w 509"/>
                    <a:gd name="T37" fmla="*/ 23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9" h="233">
                      <a:moveTo>
                        <a:pt x="433" y="233"/>
                      </a:moveTo>
                      <a:cubicBezTo>
                        <a:pt x="463" y="233"/>
                        <a:pt x="484" y="225"/>
                        <a:pt x="494" y="208"/>
                      </a:cubicBezTo>
                      <a:cubicBezTo>
                        <a:pt x="509" y="185"/>
                        <a:pt x="502" y="152"/>
                        <a:pt x="490" y="129"/>
                      </a:cubicBezTo>
                      <a:cubicBezTo>
                        <a:pt x="484" y="115"/>
                        <a:pt x="460" y="66"/>
                        <a:pt x="429" y="0"/>
                      </a:cubicBezTo>
                      <a:cubicBezTo>
                        <a:pt x="280" y="0"/>
                        <a:pt x="280" y="0"/>
                        <a:pt x="280" y="0"/>
                      </a:cubicBezTo>
                      <a:cubicBezTo>
                        <a:pt x="280" y="1"/>
                        <a:pt x="280" y="3"/>
                        <a:pt x="280" y="5"/>
                      </a:cubicBezTo>
                      <a:cubicBezTo>
                        <a:pt x="280" y="24"/>
                        <a:pt x="265" y="40"/>
                        <a:pt x="245" y="40"/>
                      </a:cubicBezTo>
                      <a:cubicBezTo>
                        <a:pt x="226" y="40"/>
                        <a:pt x="210" y="24"/>
                        <a:pt x="210" y="5"/>
                      </a:cubicBezTo>
                      <a:cubicBezTo>
                        <a:pt x="210" y="3"/>
                        <a:pt x="210" y="1"/>
                        <a:pt x="210" y="0"/>
                      </a:cubicBezTo>
                      <a:cubicBezTo>
                        <a:pt x="47" y="0"/>
                        <a:pt x="47" y="0"/>
                        <a:pt x="47" y="0"/>
                      </a:cubicBezTo>
                      <a:cubicBezTo>
                        <a:pt x="47" y="97"/>
                        <a:pt x="47" y="97"/>
                        <a:pt x="47" y="97"/>
                      </a:cubicBezTo>
                      <a:cubicBezTo>
                        <a:pt x="41" y="93"/>
                        <a:pt x="41" y="93"/>
                        <a:pt x="41" y="93"/>
                      </a:cubicBezTo>
                      <a:cubicBezTo>
                        <a:pt x="37" y="90"/>
                        <a:pt x="32" y="89"/>
                        <a:pt x="27" y="89"/>
                      </a:cubicBezTo>
                      <a:cubicBezTo>
                        <a:pt x="12" y="89"/>
                        <a:pt x="0" y="101"/>
                        <a:pt x="0" y="116"/>
                      </a:cubicBezTo>
                      <a:cubicBezTo>
                        <a:pt x="0" y="131"/>
                        <a:pt x="12" y="144"/>
                        <a:pt x="27" y="144"/>
                      </a:cubicBezTo>
                      <a:cubicBezTo>
                        <a:pt x="32" y="144"/>
                        <a:pt x="37" y="142"/>
                        <a:pt x="41" y="140"/>
                      </a:cubicBezTo>
                      <a:cubicBezTo>
                        <a:pt x="47" y="136"/>
                        <a:pt x="47" y="136"/>
                        <a:pt x="47" y="136"/>
                      </a:cubicBezTo>
                      <a:cubicBezTo>
                        <a:pt x="47" y="233"/>
                        <a:pt x="47" y="233"/>
                        <a:pt x="47" y="233"/>
                      </a:cubicBezTo>
                      <a:lnTo>
                        <a:pt x="433" y="233"/>
                      </a:lnTo>
                      <a:close/>
                    </a:path>
                  </a:pathLst>
                </a:custGeom>
                <a:solidFill>
                  <a:schemeClr val="tx1">
                    <a:lumMod val="20000"/>
                    <a:lumOff val="80000"/>
                  </a:schemeClr>
                </a:solidFill>
                <a:ln>
                  <a:noFill/>
                </a:ln>
              </p:spPr>
              <p:txBody>
                <a:bodyPr vert="horz" wrap="square" lIns="121920" tIns="60961" rIns="121920" bIns="60961" numCol="1" anchor="ctr" anchorCtr="0" compatLnSpc="1"/>
                <a:lstStyle/>
                <a:p>
                  <a:pPr algn="ctr"/>
                  <a:r>
                    <a:rPr lang="zh-CN" altLang="en-US" sz="1400">
                      <a:solidFill>
                        <a:schemeClr val="bg1"/>
                      </a:solidFill>
                      <a:cs typeface="+mn-ea"/>
                      <a:sym typeface="+mn-lt"/>
                    </a:rPr>
                    <a:t>关键词</a:t>
                  </a:r>
                  <a:endParaRPr lang="en-US" sz="1400">
                    <a:solidFill>
                      <a:schemeClr val="bg1"/>
                    </a:solidFill>
                    <a:cs typeface="+mn-ea"/>
                    <a:sym typeface="+mn-lt"/>
                  </a:endParaRPr>
                </a:p>
              </p:txBody>
            </p:sp>
            <p:sp>
              <p:nvSpPr>
                <p:cNvPr id="40" name="Freeform 27"/>
                <p:cNvSpPr>
                  <a:spLocks noEditPoints="1"/>
                </p:cNvSpPr>
                <p:nvPr/>
              </p:nvSpPr>
              <p:spPr bwMode="auto">
                <a:xfrm>
                  <a:off x="2243139" y="4981575"/>
                  <a:ext cx="1944688" cy="904875"/>
                </a:xfrm>
                <a:custGeom>
                  <a:avLst/>
                  <a:gdLst>
                    <a:gd name="T0" fmla="*/ 437 w 517"/>
                    <a:gd name="T1" fmla="*/ 241 h 241"/>
                    <a:gd name="T2" fmla="*/ 47 w 517"/>
                    <a:gd name="T3" fmla="*/ 241 h 241"/>
                    <a:gd name="T4" fmla="*/ 47 w 517"/>
                    <a:gd name="T5" fmla="*/ 147 h 241"/>
                    <a:gd name="T6" fmla="*/ 31 w 517"/>
                    <a:gd name="T7" fmla="*/ 152 h 241"/>
                    <a:gd name="T8" fmla="*/ 0 w 517"/>
                    <a:gd name="T9" fmla="*/ 120 h 241"/>
                    <a:gd name="T10" fmla="*/ 31 w 517"/>
                    <a:gd name="T11" fmla="*/ 89 h 241"/>
                    <a:gd name="T12" fmla="*/ 47 w 517"/>
                    <a:gd name="T13" fmla="*/ 93 h 241"/>
                    <a:gd name="T14" fmla="*/ 47 w 517"/>
                    <a:gd name="T15" fmla="*/ 0 h 241"/>
                    <a:gd name="T16" fmla="*/ 219 w 517"/>
                    <a:gd name="T17" fmla="*/ 0 h 241"/>
                    <a:gd name="T18" fmla="*/ 218 w 517"/>
                    <a:gd name="T19" fmla="*/ 4 h 241"/>
                    <a:gd name="T20" fmla="*/ 218 w 517"/>
                    <a:gd name="T21" fmla="*/ 9 h 241"/>
                    <a:gd name="T22" fmla="*/ 249 w 517"/>
                    <a:gd name="T23" fmla="*/ 40 h 241"/>
                    <a:gd name="T24" fmla="*/ 280 w 517"/>
                    <a:gd name="T25" fmla="*/ 9 h 241"/>
                    <a:gd name="T26" fmla="*/ 280 w 517"/>
                    <a:gd name="T27" fmla="*/ 4 h 241"/>
                    <a:gd name="T28" fmla="*/ 279 w 517"/>
                    <a:gd name="T29" fmla="*/ 0 h 241"/>
                    <a:gd name="T30" fmla="*/ 435 w 517"/>
                    <a:gd name="T31" fmla="*/ 0 h 241"/>
                    <a:gd name="T32" fmla="*/ 436 w 517"/>
                    <a:gd name="T33" fmla="*/ 2 h 241"/>
                    <a:gd name="T34" fmla="*/ 498 w 517"/>
                    <a:gd name="T35" fmla="*/ 131 h 241"/>
                    <a:gd name="T36" fmla="*/ 502 w 517"/>
                    <a:gd name="T37" fmla="*/ 214 h 241"/>
                    <a:gd name="T38" fmla="*/ 437 w 517"/>
                    <a:gd name="T39" fmla="*/ 241 h 241"/>
                    <a:gd name="T40" fmla="*/ 55 w 517"/>
                    <a:gd name="T41" fmla="*/ 233 h 241"/>
                    <a:gd name="T42" fmla="*/ 437 w 517"/>
                    <a:gd name="T43" fmla="*/ 233 h 241"/>
                    <a:gd name="T44" fmla="*/ 495 w 517"/>
                    <a:gd name="T45" fmla="*/ 210 h 241"/>
                    <a:gd name="T46" fmla="*/ 491 w 517"/>
                    <a:gd name="T47" fmla="*/ 135 h 241"/>
                    <a:gd name="T48" fmla="*/ 430 w 517"/>
                    <a:gd name="T49" fmla="*/ 8 h 241"/>
                    <a:gd name="T50" fmla="*/ 288 w 517"/>
                    <a:gd name="T51" fmla="*/ 8 h 241"/>
                    <a:gd name="T52" fmla="*/ 288 w 517"/>
                    <a:gd name="T53" fmla="*/ 9 h 241"/>
                    <a:gd name="T54" fmla="*/ 249 w 517"/>
                    <a:gd name="T55" fmla="*/ 48 h 241"/>
                    <a:gd name="T56" fmla="*/ 210 w 517"/>
                    <a:gd name="T57" fmla="*/ 9 h 241"/>
                    <a:gd name="T58" fmla="*/ 210 w 517"/>
                    <a:gd name="T59" fmla="*/ 8 h 241"/>
                    <a:gd name="T60" fmla="*/ 55 w 517"/>
                    <a:gd name="T61" fmla="*/ 8 h 241"/>
                    <a:gd name="T62" fmla="*/ 55 w 517"/>
                    <a:gd name="T63" fmla="*/ 108 h 241"/>
                    <a:gd name="T64" fmla="*/ 43 w 517"/>
                    <a:gd name="T65" fmla="*/ 100 h 241"/>
                    <a:gd name="T66" fmla="*/ 31 w 517"/>
                    <a:gd name="T67" fmla="*/ 97 h 241"/>
                    <a:gd name="T68" fmla="*/ 8 w 517"/>
                    <a:gd name="T69" fmla="*/ 120 h 241"/>
                    <a:gd name="T70" fmla="*/ 31 w 517"/>
                    <a:gd name="T71" fmla="*/ 144 h 241"/>
                    <a:gd name="T72" fmla="*/ 43 w 517"/>
                    <a:gd name="T73" fmla="*/ 140 h 241"/>
                    <a:gd name="T74" fmla="*/ 55 w 517"/>
                    <a:gd name="T75" fmla="*/ 133 h 241"/>
                    <a:gd name="T76" fmla="*/ 55 w 517"/>
                    <a:gd name="T77" fmla="*/ 233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7" h="241">
                      <a:moveTo>
                        <a:pt x="437" y="241"/>
                      </a:moveTo>
                      <a:cubicBezTo>
                        <a:pt x="47" y="241"/>
                        <a:pt x="47" y="241"/>
                        <a:pt x="47" y="241"/>
                      </a:cubicBezTo>
                      <a:cubicBezTo>
                        <a:pt x="47" y="147"/>
                        <a:pt x="47" y="147"/>
                        <a:pt x="47" y="147"/>
                      </a:cubicBezTo>
                      <a:cubicBezTo>
                        <a:pt x="43" y="150"/>
                        <a:pt x="37" y="152"/>
                        <a:pt x="31" y="152"/>
                      </a:cubicBezTo>
                      <a:cubicBezTo>
                        <a:pt x="14" y="152"/>
                        <a:pt x="0" y="138"/>
                        <a:pt x="0" y="120"/>
                      </a:cubicBezTo>
                      <a:cubicBezTo>
                        <a:pt x="0" y="103"/>
                        <a:pt x="14" y="89"/>
                        <a:pt x="31" y="89"/>
                      </a:cubicBezTo>
                      <a:cubicBezTo>
                        <a:pt x="37" y="89"/>
                        <a:pt x="43" y="91"/>
                        <a:pt x="47" y="93"/>
                      </a:cubicBezTo>
                      <a:cubicBezTo>
                        <a:pt x="47" y="0"/>
                        <a:pt x="47" y="0"/>
                        <a:pt x="47" y="0"/>
                      </a:cubicBezTo>
                      <a:cubicBezTo>
                        <a:pt x="219" y="0"/>
                        <a:pt x="219" y="0"/>
                        <a:pt x="219" y="0"/>
                      </a:cubicBezTo>
                      <a:cubicBezTo>
                        <a:pt x="218" y="4"/>
                        <a:pt x="218" y="4"/>
                        <a:pt x="218" y="4"/>
                      </a:cubicBezTo>
                      <a:cubicBezTo>
                        <a:pt x="218" y="6"/>
                        <a:pt x="218" y="7"/>
                        <a:pt x="218" y="9"/>
                      </a:cubicBezTo>
                      <a:cubicBezTo>
                        <a:pt x="218" y="26"/>
                        <a:pt x="232" y="40"/>
                        <a:pt x="249" y="40"/>
                      </a:cubicBezTo>
                      <a:cubicBezTo>
                        <a:pt x="266" y="40"/>
                        <a:pt x="280" y="26"/>
                        <a:pt x="280" y="9"/>
                      </a:cubicBezTo>
                      <a:cubicBezTo>
                        <a:pt x="280" y="7"/>
                        <a:pt x="280" y="6"/>
                        <a:pt x="280" y="4"/>
                      </a:cubicBezTo>
                      <a:cubicBezTo>
                        <a:pt x="279" y="0"/>
                        <a:pt x="279" y="0"/>
                        <a:pt x="279" y="0"/>
                      </a:cubicBezTo>
                      <a:cubicBezTo>
                        <a:pt x="435" y="0"/>
                        <a:pt x="435" y="0"/>
                        <a:pt x="435" y="0"/>
                      </a:cubicBezTo>
                      <a:cubicBezTo>
                        <a:pt x="436" y="2"/>
                        <a:pt x="436" y="2"/>
                        <a:pt x="436" y="2"/>
                      </a:cubicBezTo>
                      <a:cubicBezTo>
                        <a:pt x="468" y="68"/>
                        <a:pt x="491" y="117"/>
                        <a:pt x="498" y="131"/>
                      </a:cubicBezTo>
                      <a:cubicBezTo>
                        <a:pt x="510" y="156"/>
                        <a:pt x="517" y="190"/>
                        <a:pt x="502" y="214"/>
                      </a:cubicBezTo>
                      <a:cubicBezTo>
                        <a:pt x="491" y="232"/>
                        <a:pt x="469" y="241"/>
                        <a:pt x="437" y="241"/>
                      </a:cubicBezTo>
                      <a:close/>
                      <a:moveTo>
                        <a:pt x="55" y="233"/>
                      </a:moveTo>
                      <a:cubicBezTo>
                        <a:pt x="437" y="233"/>
                        <a:pt x="437" y="233"/>
                        <a:pt x="437" y="233"/>
                      </a:cubicBezTo>
                      <a:cubicBezTo>
                        <a:pt x="466" y="233"/>
                        <a:pt x="485" y="225"/>
                        <a:pt x="495" y="210"/>
                      </a:cubicBezTo>
                      <a:cubicBezTo>
                        <a:pt x="508" y="189"/>
                        <a:pt x="502" y="157"/>
                        <a:pt x="491" y="135"/>
                      </a:cubicBezTo>
                      <a:cubicBezTo>
                        <a:pt x="484" y="121"/>
                        <a:pt x="461" y="73"/>
                        <a:pt x="430" y="8"/>
                      </a:cubicBezTo>
                      <a:cubicBezTo>
                        <a:pt x="288" y="8"/>
                        <a:pt x="288" y="8"/>
                        <a:pt x="288" y="8"/>
                      </a:cubicBezTo>
                      <a:cubicBezTo>
                        <a:pt x="288" y="8"/>
                        <a:pt x="288" y="9"/>
                        <a:pt x="288" y="9"/>
                      </a:cubicBezTo>
                      <a:cubicBezTo>
                        <a:pt x="288" y="31"/>
                        <a:pt x="271" y="48"/>
                        <a:pt x="249" y="48"/>
                      </a:cubicBezTo>
                      <a:cubicBezTo>
                        <a:pt x="227" y="48"/>
                        <a:pt x="210" y="31"/>
                        <a:pt x="210" y="9"/>
                      </a:cubicBezTo>
                      <a:cubicBezTo>
                        <a:pt x="210" y="9"/>
                        <a:pt x="210" y="8"/>
                        <a:pt x="210" y="8"/>
                      </a:cubicBezTo>
                      <a:cubicBezTo>
                        <a:pt x="55" y="8"/>
                        <a:pt x="55" y="8"/>
                        <a:pt x="55" y="8"/>
                      </a:cubicBezTo>
                      <a:cubicBezTo>
                        <a:pt x="55" y="108"/>
                        <a:pt x="55" y="108"/>
                        <a:pt x="55" y="108"/>
                      </a:cubicBezTo>
                      <a:cubicBezTo>
                        <a:pt x="43" y="100"/>
                        <a:pt x="43" y="100"/>
                        <a:pt x="43" y="100"/>
                      </a:cubicBezTo>
                      <a:cubicBezTo>
                        <a:pt x="40" y="98"/>
                        <a:pt x="36" y="97"/>
                        <a:pt x="31" y="97"/>
                      </a:cubicBezTo>
                      <a:cubicBezTo>
                        <a:pt x="18" y="97"/>
                        <a:pt x="8" y="107"/>
                        <a:pt x="8" y="120"/>
                      </a:cubicBezTo>
                      <a:cubicBezTo>
                        <a:pt x="8" y="133"/>
                        <a:pt x="18" y="144"/>
                        <a:pt x="31" y="144"/>
                      </a:cubicBezTo>
                      <a:cubicBezTo>
                        <a:pt x="36" y="144"/>
                        <a:pt x="40" y="143"/>
                        <a:pt x="43" y="140"/>
                      </a:cubicBezTo>
                      <a:cubicBezTo>
                        <a:pt x="55" y="133"/>
                        <a:pt x="55" y="133"/>
                        <a:pt x="55" y="133"/>
                      </a:cubicBezTo>
                      <a:lnTo>
                        <a:pt x="55" y="233"/>
                      </a:lnTo>
                      <a:close/>
                    </a:path>
                  </a:pathLst>
                </a:custGeom>
                <a:solidFill>
                  <a:schemeClr val="bg1">
                    <a:lumMod val="95000"/>
                  </a:schemeClr>
                </a:solidFill>
                <a:ln>
                  <a:noFill/>
                </a:ln>
              </p:spPr>
              <p:txBody>
                <a:bodyPr vert="horz" wrap="square" lIns="121920" tIns="60961" rIns="121920" bIns="60961" numCol="1" anchor="t" anchorCtr="0" compatLnSpc="1"/>
                <a:lstStyle/>
                <a:p>
                  <a:endParaRPr lang="en-US" sz="2400">
                    <a:cs typeface="+mn-ea"/>
                    <a:sym typeface="+mn-lt"/>
                  </a:endParaRPr>
                </a:p>
              </p:txBody>
            </p:sp>
          </p:grpSp>
          <p:grpSp>
            <p:nvGrpSpPr>
              <p:cNvPr id="27" name="Color 3"/>
              <p:cNvGrpSpPr/>
              <p:nvPr/>
            </p:nvGrpSpPr>
            <p:grpSpPr>
              <a:xfrm>
                <a:off x="1692146" y="3977478"/>
                <a:ext cx="1455739" cy="1068388"/>
                <a:chOff x="963614" y="3913188"/>
                <a:chExt cx="1455738" cy="1068388"/>
              </a:xfrm>
            </p:grpSpPr>
            <p:sp>
              <p:nvSpPr>
                <p:cNvPr id="37" name="Freeform 22"/>
                <p:cNvSpPr/>
                <p:nvPr/>
              </p:nvSpPr>
              <p:spPr bwMode="auto">
                <a:xfrm>
                  <a:off x="987426" y="3929063"/>
                  <a:ext cx="1417638" cy="1036638"/>
                </a:xfrm>
                <a:custGeom>
                  <a:avLst/>
                  <a:gdLst>
                    <a:gd name="T0" fmla="*/ 224 w 377"/>
                    <a:gd name="T1" fmla="*/ 265 h 276"/>
                    <a:gd name="T2" fmla="*/ 222 w 377"/>
                    <a:gd name="T3" fmla="*/ 276 h 276"/>
                    <a:gd name="T4" fmla="*/ 377 w 377"/>
                    <a:gd name="T5" fmla="*/ 276 h 276"/>
                    <a:gd name="T6" fmla="*/ 377 w 377"/>
                    <a:gd name="T7" fmla="*/ 207 h 276"/>
                    <a:gd name="T8" fmla="*/ 365 w 377"/>
                    <a:gd name="T9" fmla="*/ 209 h 276"/>
                    <a:gd name="T10" fmla="*/ 330 w 377"/>
                    <a:gd name="T11" fmla="*/ 174 h 276"/>
                    <a:gd name="T12" fmla="*/ 365 w 377"/>
                    <a:gd name="T13" fmla="*/ 138 h 276"/>
                    <a:gd name="T14" fmla="*/ 377 w 377"/>
                    <a:gd name="T15" fmla="*/ 140 h 276"/>
                    <a:gd name="T16" fmla="*/ 377 w 377"/>
                    <a:gd name="T17" fmla="*/ 42 h 276"/>
                    <a:gd name="T18" fmla="*/ 275 w 377"/>
                    <a:gd name="T19" fmla="*/ 42 h 276"/>
                    <a:gd name="T20" fmla="*/ 277 w 377"/>
                    <a:gd name="T21" fmla="*/ 37 h 276"/>
                    <a:gd name="T22" fmla="*/ 279 w 377"/>
                    <a:gd name="T23" fmla="*/ 28 h 276"/>
                    <a:gd name="T24" fmla="*/ 251 w 377"/>
                    <a:gd name="T25" fmla="*/ 0 h 276"/>
                    <a:gd name="T26" fmla="*/ 224 w 377"/>
                    <a:gd name="T27" fmla="*/ 28 h 276"/>
                    <a:gd name="T28" fmla="*/ 226 w 377"/>
                    <a:gd name="T29" fmla="*/ 37 h 276"/>
                    <a:gd name="T30" fmla="*/ 228 w 377"/>
                    <a:gd name="T31" fmla="*/ 42 h 276"/>
                    <a:gd name="T32" fmla="*/ 111 w 377"/>
                    <a:gd name="T33" fmla="*/ 42 h 276"/>
                    <a:gd name="T34" fmla="*/ 0 w 377"/>
                    <a:gd name="T35" fmla="*/ 276 h 276"/>
                    <a:gd name="T36" fmla="*/ 155 w 377"/>
                    <a:gd name="T37" fmla="*/ 276 h 276"/>
                    <a:gd name="T38" fmla="*/ 153 w 377"/>
                    <a:gd name="T39" fmla="*/ 265 h 276"/>
                    <a:gd name="T40" fmla="*/ 188 w 377"/>
                    <a:gd name="T41" fmla="*/ 230 h 276"/>
                    <a:gd name="T42" fmla="*/ 224 w 377"/>
                    <a:gd name="T43" fmla="*/ 265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7" h="276">
                      <a:moveTo>
                        <a:pt x="224" y="265"/>
                      </a:moveTo>
                      <a:cubicBezTo>
                        <a:pt x="224" y="269"/>
                        <a:pt x="223" y="272"/>
                        <a:pt x="222" y="276"/>
                      </a:cubicBezTo>
                      <a:cubicBezTo>
                        <a:pt x="377" y="276"/>
                        <a:pt x="377" y="276"/>
                        <a:pt x="377" y="276"/>
                      </a:cubicBezTo>
                      <a:cubicBezTo>
                        <a:pt x="377" y="207"/>
                        <a:pt x="377" y="207"/>
                        <a:pt x="377" y="207"/>
                      </a:cubicBezTo>
                      <a:cubicBezTo>
                        <a:pt x="374" y="208"/>
                        <a:pt x="369" y="209"/>
                        <a:pt x="365" y="209"/>
                      </a:cubicBezTo>
                      <a:cubicBezTo>
                        <a:pt x="346" y="209"/>
                        <a:pt x="330" y="193"/>
                        <a:pt x="330" y="174"/>
                      </a:cubicBezTo>
                      <a:cubicBezTo>
                        <a:pt x="330" y="154"/>
                        <a:pt x="346" y="138"/>
                        <a:pt x="365" y="138"/>
                      </a:cubicBezTo>
                      <a:cubicBezTo>
                        <a:pt x="369" y="138"/>
                        <a:pt x="374" y="139"/>
                        <a:pt x="377" y="140"/>
                      </a:cubicBezTo>
                      <a:cubicBezTo>
                        <a:pt x="377" y="42"/>
                        <a:pt x="377" y="42"/>
                        <a:pt x="377" y="42"/>
                      </a:cubicBezTo>
                      <a:cubicBezTo>
                        <a:pt x="275" y="42"/>
                        <a:pt x="275" y="42"/>
                        <a:pt x="275" y="42"/>
                      </a:cubicBezTo>
                      <a:cubicBezTo>
                        <a:pt x="277" y="37"/>
                        <a:pt x="277" y="37"/>
                        <a:pt x="277" y="37"/>
                      </a:cubicBezTo>
                      <a:cubicBezTo>
                        <a:pt x="278" y="34"/>
                        <a:pt x="279" y="31"/>
                        <a:pt x="279" y="28"/>
                      </a:cubicBezTo>
                      <a:cubicBezTo>
                        <a:pt x="279" y="13"/>
                        <a:pt x="266" y="0"/>
                        <a:pt x="251" y="0"/>
                      </a:cubicBezTo>
                      <a:cubicBezTo>
                        <a:pt x="236" y="0"/>
                        <a:pt x="224" y="13"/>
                        <a:pt x="224" y="28"/>
                      </a:cubicBezTo>
                      <a:cubicBezTo>
                        <a:pt x="224" y="31"/>
                        <a:pt x="225" y="34"/>
                        <a:pt x="226" y="37"/>
                      </a:cubicBezTo>
                      <a:cubicBezTo>
                        <a:pt x="228" y="42"/>
                        <a:pt x="228" y="42"/>
                        <a:pt x="228" y="42"/>
                      </a:cubicBezTo>
                      <a:cubicBezTo>
                        <a:pt x="111" y="42"/>
                        <a:pt x="111" y="42"/>
                        <a:pt x="111" y="42"/>
                      </a:cubicBezTo>
                      <a:cubicBezTo>
                        <a:pt x="73" y="123"/>
                        <a:pt x="33" y="207"/>
                        <a:pt x="0" y="276"/>
                      </a:cubicBezTo>
                      <a:cubicBezTo>
                        <a:pt x="155" y="276"/>
                        <a:pt x="155" y="276"/>
                        <a:pt x="155" y="276"/>
                      </a:cubicBezTo>
                      <a:cubicBezTo>
                        <a:pt x="154" y="272"/>
                        <a:pt x="153" y="269"/>
                        <a:pt x="153" y="265"/>
                      </a:cubicBezTo>
                      <a:cubicBezTo>
                        <a:pt x="153" y="246"/>
                        <a:pt x="169" y="230"/>
                        <a:pt x="188" y="230"/>
                      </a:cubicBezTo>
                      <a:cubicBezTo>
                        <a:pt x="208" y="230"/>
                        <a:pt x="224" y="246"/>
                        <a:pt x="224" y="265"/>
                      </a:cubicBezTo>
                      <a:close/>
                    </a:path>
                  </a:pathLst>
                </a:custGeom>
                <a:solidFill>
                  <a:schemeClr val="accent1"/>
                </a:solidFill>
                <a:ln>
                  <a:noFill/>
                </a:ln>
              </p:spPr>
              <p:txBody>
                <a:bodyPr vert="horz" wrap="square" lIns="121920" tIns="60961" rIns="121920" bIns="60961" numCol="1" anchor="ctr" anchorCtr="0" compatLnSpc="1"/>
                <a:lstStyle/>
                <a:p>
                  <a:pPr algn="ctr"/>
                  <a:r>
                    <a:rPr lang="zh-CN" altLang="en-US" sz="1400">
                      <a:solidFill>
                        <a:schemeClr val="bg1"/>
                      </a:solidFill>
                      <a:cs typeface="+mn-ea"/>
                      <a:sym typeface="+mn-lt"/>
                    </a:rPr>
                    <a:t>关键词</a:t>
                  </a:r>
                  <a:endParaRPr lang="en-US" sz="1400">
                    <a:solidFill>
                      <a:schemeClr val="bg1"/>
                    </a:solidFill>
                    <a:cs typeface="+mn-ea"/>
                    <a:sym typeface="+mn-lt"/>
                  </a:endParaRPr>
                </a:p>
              </p:txBody>
            </p:sp>
            <p:sp>
              <p:nvSpPr>
                <p:cNvPr id="38" name="Freeform 23"/>
                <p:cNvSpPr>
                  <a:spLocks noEditPoints="1"/>
                </p:cNvSpPr>
                <p:nvPr/>
              </p:nvSpPr>
              <p:spPr bwMode="auto">
                <a:xfrm>
                  <a:off x="963614" y="3913188"/>
                  <a:ext cx="1455738" cy="1068388"/>
                </a:xfrm>
                <a:custGeom>
                  <a:avLst/>
                  <a:gdLst>
                    <a:gd name="T0" fmla="*/ 387 w 387"/>
                    <a:gd name="T1" fmla="*/ 284 h 284"/>
                    <a:gd name="T2" fmla="*/ 223 w 387"/>
                    <a:gd name="T3" fmla="*/ 284 h 284"/>
                    <a:gd name="T4" fmla="*/ 224 w 387"/>
                    <a:gd name="T5" fmla="*/ 278 h 284"/>
                    <a:gd name="T6" fmla="*/ 226 w 387"/>
                    <a:gd name="T7" fmla="*/ 269 h 284"/>
                    <a:gd name="T8" fmla="*/ 194 w 387"/>
                    <a:gd name="T9" fmla="*/ 238 h 284"/>
                    <a:gd name="T10" fmla="*/ 163 w 387"/>
                    <a:gd name="T11" fmla="*/ 269 h 284"/>
                    <a:gd name="T12" fmla="*/ 164 w 387"/>
                    <a:gd name="T13" fmla="*/ 278 h 284"/>
                    <a:gd name="T14" fmla="*/ 166 w 387"/>
                    <a:gd name="T15" fmla="*/ 284 h 284"/>
                    <a:gd name="T16" fmla="*/ 0 w 387"/>
                    <a:gd name="T17" fmla="*/ 284 h 284"/>
                    <a:gd name="T18" fmla="*/ 2 w 387"/>
                    <a:gd name="T19" fmla="*/ 278 h 284"/>
                    <a:gd name="T20" fmla="*/ 114 w 387"/>
                    <a:gd name="T21" fmla="*/ 45 h 284"/>
                    <a:gd name="T22" fmla="*/ 115 w 387"/>
                    <a:gd name="T23" fmla="*/ 42 h 284"/>
                    <a:gd name="T24" fmla="*/ 228 w 387"/>
                    <a:gd name="T25" fmla="*/ 42 h 284"/>
                    <a:gd name="T26" fmla="*/ 226 w 387"/>
                    <a:gd name="T27" fmla="*/ 32 h 284"/>
                    <a:gd name="T28" fmla="*/ 257 w 387"/>
                    <a:gd name="T29" fmla="*/ 0 h 284"/>
                    <a:gd name="T30" fmla="*/ 289 w 387"/>
                    <a:gd name="T31" fmla="*/ 32 h 284"/>
                    <a:gd name="T32" fmla="*/ 287 w 387"/>
                    <a:gd name="T33" fmla="*/ 42 h 284"/>
                    <a:gd name="T34" fmla="*/ 387 w 387"/>
                    <a:gd name="T35" fmla="*/ 42 h 284"/>
                    <a:gd name="T36" fmla="*/ 387 w 387"/>
                    <a:gd name="T37" fmla="*/ 150 h 284"/>
                    <a:gd name="T38" fmla="*/ 382 w 387"/>
                    <a:gd name="T39" fmla="*/ 148 h 284"/>
                    <a:gd name="T40" fmla="*/ 371 w 387"/>
                    <a:gd name="T41" fmla="*/ 146 h 284"/>
                    <a:gd name="T42" fmla="*/ 340 w 387"/>
                    <a:gd name="T43" fmla="*/ 178 h 284"/>
                    <a:gd name="T44" fmla="*/ 371 w 387"/>
                    <a:gd name="T45" fmla="*/ 209 h 284"/>
                    <a:gd name="T46" fmla="*/ 382 w 387"/>
                    <a:gd name="T47" fmla="*/ 207 h 284"/>
                    <a:gd name="T48" fmla="*/ 387 w 387"/>
                    <a:gd name="T49" fmla="*/ 205 h 284"/>
                    <a:gd name="T50" fmla="*/ 387 w 387"/>
                    <a:gd name="T51" fmla="*/ 284 h 284"/>
                    <a:gd name="T52" fmla="*/ 233 w 387"/>
                    <a:gd name="T53" fmla="*/ 276 h 284"/>
                    <a:gd name="T54" fmla="*/ 379 w 387"/>
                    <a:gd name="T55" fmla="*/ 276 h 284"/>
                    <a:gd name="T56" fmla="*/ 379 w 387"/>
                    <a:gd name="T57" fmla="*/ 216 h 284"/>
                    <a:gd name="T58" fmla="*/ 371 w 387"/>
                    <a:gd name="T59" fmla="*/ 217 h 284"/>
                    <a:gd name="T60" fmla="*/ 332 w 387"/>
                    <a:gd name="T61" fmla="*/ 178 h 284"/>
                    <a:gd name="T62" fmla="*/ 371 w 387"/>
                    <a:gd name="T63" fmla="*/ 138 h 284"/>
                    <a:gd name="T64" fmla="*/ 379 w 387"/>
                    <a:gd name="T65" fmla="*/ 139 h 284"/>
                    <a:gd name="T66" fmla="*/ 379 w 387"/>
                    <a:gd name="T67" fmla="*/ 50 h 284"/>
                    <a:gd name="T68" fmla="*/ 275 w 387"/>
                    <a:gd name="T69" fmla="*/ 50 h 284"/>
                    <a:gd name="T70" fmla="*/ 279 w 387"/>
                    <a:gd name="T71" fmla="*/ 40 h 284"/>
                    <a:gd name="T72" fmla="*/ 281 w 387"/>
                    <a:gd name="T73" fmla="*/ 32 h 284"/>
                    <a:gd name="T74" fmla="*/ 257 w 387"/>
                    <a:gd name="T75" fmla="*/ 8 h 284"/>
                    <a:gd name="T76" fmla="*/ 234 w 387"/>
                    <a:gd name="T77" fmla="*/ 32 h 284"/>
                    <a:gd name="T78" fmla="*/ 235 w 387"/>
                    <a:gd name="T79" fmla="*/ 40 h 284"/>
                    <a:gd name="T80" fmla="*/ 239 w 387"/>
                    <a:gd name="T81" fmla="*/ 50 h 284"/>
                    <a:gd name="T82" fmla="*/ 120 w 387"/>
                    <a:gd name="T83" fmla="*/ 50 h 284"/>
                    <a:gd name="T84" fmla="*/ 12 w 387"/>
                    <a:gd name="T85" fmla="*/ 276 h 284"/>
                    <a:gd name="T86" fmla="*/ 156 w 387"/>
                    <a:gd name="T87" fmla="*/ 276 h 284"/>
                    <a:gd name="T88" fmla="*/ 155 w 387"/>
                    <a:gd name="T89" fmla="*/ 269 h 284"/>
                    <a:gd name="T90" fmla="*/ 194 w 387"/>
                    <a:gd name="T91" fmla="*/ 230 h 284"/>
                    <a:gd name="T92" fmla="*/ 234 w 387"/>
                    <a:gd name="T93" fmla="*/ 269 h 284"/>
                    <a:gd name="T94" fmla="*/ 233 w 387"/>
                    <a:gd name="T95" fmla="*/ 27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87" h="284">
                      <a:moveTo>
                        <a:pt x="387" y="284"/>
                      </a:moveTo>
                      <a:cubicBezTo>
                        <a:pt x="223" y="284"/>
                        <a:pt x="223" y="284"/>
                        <a:pt x="223" y="284"/>
                      </a:cubicBezTo>
                      <a:cubicBezTo>
                        <a:pt x="224" y="278"/>
                        <a:pt x="224" y="278"/>
                        <a:pt x="224" y="278"/>
                      </a:cubicBezTo>
                      <a:cubicBezTo>
                        <a:pt x="225" y="275"/>
                        <a:pt x="226" y="272"/>
                        <a:pt x="226" y="269"/>
                      </a:cubicBezTo>
                      <a:cubicBezTo>
                        <a:pt x="226" y="252"/>
                        <a:pt x="212" y="238"/>
                        <a:pt x="194" y="238"/>
                      </a:cubicBezTo>
                      <a:cubicBezTo>
                        <a:pt x="177" y="238"/>
                        <a:pt x="163" y="252"/>
                        <a:pt x="163" y="269"/>
                      </a:cubicBezTo>
                      <a:cubicBezTo>
                        <a:pt x="163" y="272"/>
                        <a:pt x="163" y="275"/>
                        <a:pt x="164" y="278"/>
                      </a:cubicBezTo>
                      <a:cubicBezTo>
                        <a:pt x="166" y="284"/>
                        <a:pt x="166" y="284"/>
                        <a:pt x="166" y="284"/>
                      </a:cubicBezTo>
                      <a:cubicBezTo>
                        <a:pt x="0" y="284"/>
                        <a:pt x="0" y="284"/>
                        <a:pt x="0" y="284"/>
                      </a:cubicBezTo>
                      <a:cubicBezTo>
                        <a:pt x="2" y="278"/>
                        <a:pt x="2" y="278"/>
                        <a:pt x="2" y="278"/>
                      </a:cubicBezTo>
                      <a:cubicBezTo>
                        <a:pt x="35" y="210"/>
                        <a:pt x="75" y="125"/>
                        <a:pt x="114" y="45"/>
                      </a:cubicBezTo>
                      <a:cubicBezTo>
                        <a:pt x="115" y="42"/>
                        <a:pt x="115" y="42"/>
                        <a:pt x="115" y="42"/>
                      </a:cubicBezTo>
                      <a:cubicBezTo>
                        <a:pt x="228" y="42"/>
                        <a:pt x="228" y="42"/>
                        <a:pt x="228" y="42"/>
                      </a:cubicBezTo>
                      <a:cubicBezTo>
                        <a:pt x="227" y="39"/>
                        <a:pt x="226" y="35"/>
                        <a:pt x="226" y="32"/>
                      </a:cubicBezTo>
                      <a:cubicBezTo>
                        <a:pt x="226" y="14"/>
                        <a:pt x="240" y="0"/>
                        <a:pt x="257" y="0"/>
                      </a:cubicBezTo>
                      <a:cubicBezTo>
                        <a:pt x="275" y="0"/>
                        <a:pt x="289" y="14"/>
                        <a:pt x="289" y="32"/>
                      </a:cubicBezTo>
                      <a:cubicBezTo>
                        <a:pt x="289" y="35"/>
                        <a:pt x="288" y="39"/>
                        <a:pt x="287" y="42"/>
                      </a:cubicBezTo>
                      <a:cubicBezTo>
                        <a:pt x="387" y="42"/>
                        <a:pt x="387" y="42"/>
                        <a:pt x="387" y="42"/>
                      </a:cubicBezTo>
                      <a:cubicBezTo>
                        <a:pt x="387" y="150"/>
                        <a:pt x="387" y="150"/>
                        <a:pt x="387" y="150"/>
                      </a:cubicBezTo>
                      <a:cubicBezTo>
                        <a:pt x="382" y="148"/>
                        <a:pt x="382" y="148"/>
                        <a:pt x="382" y="148"/>
                      </a:cubicBezTo>
                      <a:cubicBezTo>
                        <a:pt x="379" y="147"/>
                        <a:pt x="375" y="146"/>
                        <a:pt x="371" y="146"/>
                      </a:cubicBezTo>
                      <a:cubicBezTo>
                        <a:pt x="354" y="146"/>
                        <a:pt x="340" y="160"/>
                        <a:pt x="340" y="178"/>
                      </a:cubicBezTo>
                      <a:cubicBezTo>
                        <a:pt x="340" y="195"/>
                        <a:pt x="354" y="209"/>
                        <a:pt x="371" y="209"/>
                      </a:cubicBezTo>
                      <a:cubicBezTo>
                        <a:pt x="375" y="209"/>
                        <a:pt x="379" y="208"/>
                        <a:pt x="382" y="207"/>
                      </a:cubicBezTo>
                      <a:cubicBezTo>
                        <a:pt x="387" y="205"/>
                        <a:pt x="387" y="205"/>
                        <a:pt x="387" y="205"/>
                      </a:cubicBezTo>
                      <a:lnTo>
                        <a:pt x="387" y="284"/>
                      </a:lnTo>
                      <a:close/>
                      <a:moveTo>
                        <a:pt x="233" y="276"/>
                      </a:moveTo>
                      <a:cubicBezTo>
                        <a:pt x="379" y="276"/>
                        <a:pt x="379" y="276"/>
                        <a:pt x="379" y="276"/>
                      </a:cubicBezTo>
                      <a:cubicBezTo>
                        <a:pt x="379" y="216"/>
                        <a:pt x="379" y="216"/>
                        <a:pt x="379" y="216"/>
                      </a:cubicBezTo>
                      <a:cubicBezTo>
                        <a:pt x="377" y="217"/>
                        <a:pt x="374" y="217"/>
                        <a:pt x="371" y="217"/>
                      </a:cubicBezTo>
                      <a:cubicBezTo>
                        <a:pt x="350" y="217"/>
                        <a:pt x="332" y="199"/>
                        <a:pt x="332" y="178"/>
                      </a:cubicBezTo>
                      <a:cubicBezTo>
                        <a:pt x="332" y="156"/>
                        <a:pt x="350" y="138"/>
                        <a:pt x="371" y="138"/>
                      </a:cubicBezTo>
                      <a:cubicBezTo>
                        <a:pt x="374" y="138"/>
                        <a:pt x="377" y="139"/>
                        <a:pt x="379" y="139"/>
                      </a:cubicBezTo>
                      <a:cubicBezTo>
                        <a:pt x="379" y="50"/>
                        <a:pt x="379" y="50"/>
                        <a:pt x="379" y="50"/>
                      </a:cubicBezTo>
                      <a:cubicBezTo>
                        <a:pt x="275" y="50"/>
                        <a:pt x="275" y="50"/>
                        <a:pt x="275" y="50"/>
                      </a:cubicBezTo>
                      <a:cubicBezTo>
                        <a:pt x="279" y="40"/>
                        <a:pt x="279" y="40"/>
                        <a:pt x="279" y="40"/>
                      </a:cubicBezTo>
                      <a:cubicBezTo>
                        <a:pt x="280" y="37"/>
                        <a:pt x="281" y="34"/>
                        <a:pt x="281" y="32"/>
                      </a:cubicBezTo>
                      <a:cubicBezTo>
                        <a:pt x="281" y="19"/>
                        <a:pt x="270" y="8"/>
                        <a:pt x="257" y="8"/>
                      </a:cubicBezTo>
                      <a:cubicBezTo>
                        <a:pt x="244" y="8"/>
                        <a:pt x="234" y="19"/>
                        <a:pt x="234" y="32"/>
                      </a:cubicBezTo>
                      <a:cubicBezTo>
                        <a:pt x="234" y="34"/>
                        <a:pt x="234" y="37"/>
                        <a:pt x="235" y="40"/>
                      </a:cubicBezTo>
                      <a:cubicBezTo>
                        <a:pt x="239" y="50"/>
                        <a:pt x="239" y="50"/>
                        <a:pt x="239" y="50"/>
                      </a:cubicBezTo>
                      <a:cubicBezTo>
                        <a:pt x="120" y="50"/>
                        <a:pt x="120" y="50"/>
                        <a:pt x="120" y="50"/>
                      </a:cubicBezTo>
                      <a:cubicBezTo>
                        <a:pt x="83" y="128"/>
                        <a:pt x="44" y="209"/>
                        <a:pt x="12" y="276"/>
                      </a:cubicBezTo>
                      <a:cubicBezTo>
                        <a:pt x="156" y="276"/>
                        <a:pt x="156" y="276"/>
                        <a:pt x="156" y="276"/>
                      </a:cubicBezTo>
                      <a:cubicBezTo>
                        <a:pt x="155" y="273"/>
                        <a:pt x="155" y="271"/>
                        <a:pt x="155" y="269"/>
                      </a:cubicBezTo>
                      <a:cubicBezTo>
                        <a:pt x="155" y="247"/>
                        <a:pt x="173" y="230"/>
                        <a:pt x="194" y="230"/>
                      </a:cubicBezTo>
                      <a:cubicBezTo>
                        <a:pt x="216" y="230"/>
                        <a:pt x="234" y="247"/>
                        <a:pt x="234" y="269"/>
                      </a:cubicBezTo>
                      <a:cubicBezTo>
                        <a:pt x="234" y="271"/>
                        <a:pt x="233" y="273"/>
                        <a:pt x="233" y="276"/>
                      </a:cubicBezTo>
                      <a:close/>
                    </a:path>
                  </a:pathLst>
                </a:custGeom>
                <a:solidFill>
                  <a:schemeClr val="bg1">
                    <a:lumMod val="95000"/>
                  </a:schemeClr>
                </a:solidFill>
                <a:ln>
                  <a:noFill/>
                </a:ln>
              </p:spPr>
              <p:txBody>
                <a:bodyPr vert="horz" wrap="square" lIns="121920" tIns="60961" rIns="121920" bIns="60961" numCol="1" anchor="t" anchorCtr="0" compatLnSpc="1"/>
                <a:lstStyle/>
                <a:p>
                  <a:endParaRPr lang="en-US" sz="2400">
                    <a:cs typeface="+mn-ea"/>
                    <a:sym typeface="+mn-lt"/>
                  </a:endParaRPr>
                </a:p>
              </p:txBody>
            </p:sp>
          </p:grpSp>
          <p:grpSp>
            <p:nvGrpSpPr>
              <p:cNvPr id="28" name="Color 4"/>
              <p:cNvGrpSpPr/>
              <p:nvPr/>
            </p:nvGrpSpPr>
            <p:grpSpPr>
              <a:xfrm>
                <a:off x="2971674" y="4136233"/>
                <a:ext cx="1635125" cy="1058863"/>
                <a:chOff x="2243139" y="4071938"/>
                <a:chExt cx="1635125" cy="1058863"/>
              </a:xfrm>
            </p:grpSpPr>
            <p:sp>
              <p:nvSpPr>
                <p:cNvPr id="35" name="Freeform 30"/>
                <p:cNvSpPr/>
                <p:nvPr/>
              </p:nvSpPr>
              <p:spPr bwMode="auto">
                <a:xfrm>
                  <a:off x="2257426" y="4086225"/>
                  <a:ext cx="1598613" cy="1030288"/>
                </a:xfrm>
                <a:custGeom>
                  <a:avLst/>
                  <a:gdLst>
                    <a:gd name="T0" fmla="*/ 314 w 425"/>
                    <a:gd name="T1" fmla="*/ 0 h 274"/>
                    <a:gd name="T2" fmla="*/ 216 w 425"/>
                    <a:gd name="T3" fmla="*/ 0 h 274"/>
                    <a:gd name="T4" fmla="*/ 217 w 425"/>
                    <a:gd name="T5" fmla="*/ 10 h 274"/>
                    <a:gd name="T6" fmla="*/ 182 w 425"/>
                    <a:gd name="T7" fmla="*/ 45 h 274"/>
                    <a:gd name="T8" fmla="*/ 147 w 425"/>
                    <a:gd name="T9" fmla="*/ 10 h 274"/>
                    <a:gd name="T10" fmla="*/ 148 w 425"/>
                    <a:gd name="T11" fmla="*/ 0 h 274"/>
                    <a:gd name="T12" fmla="*/ 47 w 425"/>
                    <a:gd name="T13" fmla="*/ 0 h 274"/>
                    <a:gd name="T14" fmla="*/ 47 w 425"/>
                    <a:gd name="T15" fmla="*/ 112 h 274"/>
                    <a:gd name="T16" fmla="*/ 41 w 425"/>
                    <a:gd name="T17" fmla="*/ 108 h 274"/>
                    <a:gd name="T18" fmla="*/ 27 w 425"/>
                    <a:gd name="T19" fmla="*/ 104 h 274"/>
                    <a:gd name="T20" fmla="*/ 0 w 425"/>
                    <a:gd name="T21" fmla="*/ 132 h 274"/>
                    <a:gd name="T22" fmla="*/ 27 w 425"/>
                    <a:gd name="T23" fmla="*/ 159 h 274"/>
                    <a:gd name="T24" fmla="*/ 41 w 425"/>
                    <a:gd name="T25" fmla="*/ 155 h 274"/>
                    <a:gd name="T26" fmla="*/ 47 w 425"/>
                    <a:gd name="T27" fmla="*/ 151 h 274"/>
                    <a:gd name="T28" fmla="*/ 47 w 425"/>
                    <a:gd name="T29" fmla="*/ 234 h 274"/>
                    <a:gd name="T30" fmla="*/ 221 w 425"/>
                    <a:gd name="T31" fmla="*/ 234 h 274"/>
                    <a:gd name="T32" fmla="*/ 219 w 425"/>
                    <a:gd name="T33" fmla="*/ 239 h 274"/>
                    <a:gd name="T34" fmla="*/ 218 w 425"/>
                    <a:gd name="T35" fmla="*/ 247 h 274"/>
                    <a:gd name="T36" fmla="*/ 245 w 425"/>
                    <a:gd name="T37" fmla="*/ 274 h 274"/>
                    <a:gd name="T38" fmla="*/ 272 w 425"/>
                    <a:gd name="T39" fmla="*/ 247 h 274"/>
                    <a:gd name="T40" fmla="*/ 271 w 425"/>
                    <a:gd name="T41" fmla="*/ 239 h 274"/>
                    <a:gd name="T42" fmla="*/ 270 w 425"/>
                    <a:gd name="T43" fmla="*/ 234 h 274"/>
                    <a:gd name="T44" fmla="*/ 425 w 425"/>
                    <a:gd name="T45" fmla="*/ 234 h 274"/>
                    <a:gd name="T46" fmla="*/ 314 w 425"/>
                    <a:gd name="T47" fmla="*/ 0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25" h="274">
                      <a:moveTo>
                        <a:pt x="314" y="0"/>
                      </a:moveTo>
                      <a:cubicBezTo>
                        <a:pt x="216" y="0"/>
                        <a:pt x="216" y="0"/>
                        <a:pt x="216" y="0"/>
                      </a:cubicBezTo>
                      <a:cubicBezTo>
                        <a:pt x="217" y="3"/>
                        <a:pt x="217" y="6"/>
                        <a:pt x="217" y="10"/>
                      </a:cubicBezTo>
                      <a:cubicBezTo>
                        <a:pt x="217" y="29"/>
                        <a:pt x="202" y="45"/>
                        <a:pt x="182" y="45"/>
                      </a:cubicBezTo>
                      <a:cubicBezTo>
                        <a:pt x="163" y="45"/>
                        <a:pt x="147" y="29"/>
                        <a:pt x="147" y="10"/>
                      </a:cubicBezTo>
                      <a:cubicBezTo>
                        <a:pt x="147" y="6"/>
                        <a:pt x="147" y="3"/>
                        <a:pt x="148" y="0"/>
                      </a:cubicBezTo>
                      <a:cubicBezTo>
                        <a:pt x="47" y="0"/>
                        <a:pt x="47" y="0"/>
                        <a:pt x="47" y="0"/>
                      </a:cubicBezTo>
                      <a:cubicBezTo>
                        <a:pt x="47" y="112"/>
                        <a:pt x="47" y="112"/>
                        <a:pt x="47" y="112"/>
                      </a:cubicBezTo>
                      <a:cubicBezTo>
                        <a:pt x="41" y="108"/>
                        <a:pt x="41" y="108"/>
                        <a:pt x="41" y="108"/>
                      </a:cubicBezTo>
                      <a:cubicBezTo>
                        <a:pt x="37" y="106"/>
                        <a:pt x="32" y="104"/>
                        <a:pt x="27" y="104"/>
                      </a:cubicBezTo>
                      <a:cubicBezTo>
                        <a:pt x="12" y="104"/>
                        <a:pt x="0" y="117"/>
                        <a:pt x="0" y="132"/>
                      </a:cubicBezTo>
                      <a:cubicBezTo>
                        <a:pt x="0" y="147"/>
                        <a:pt x="12" y="159"/>
                        <a:pt x="27" y="159"/>
                      </a:cubicBezTo>
                      <a:cubicBezTo>
                        <a:pt x="32" y="159"/>
                        <a:pt x="37" y="158"/>
                        <a:pt x="41" y="155"/>
                      </a:cubicBezTo>
                      <a:cubicBezTo>
                        <a:pt x="47" y="151"/>
                        <a:pt x="47" y="151"/>
                        <a:pt x="47" y="151"/>
                      </a:cubicBezTo>
                      <a:cubicBezTo>
                        <a:pt x="47" y="234"/>
                        <a:pt x="47" y="234"/>
                        <a:pt x="47" y="234"/>
                      </a:cubicBezTo>
                      <a:cubicBezTo>
                        <a:pt x="221" y="234"/>
                        <a:pt x="221" y="234"/>
                        <a:pt x="221" y="234"/>
                      </a:cubicBezTo>
                      <a:cubicBezTo>
                        <a:pt x="219" y="239"/>
                        <a:pt x="219" y="239"/>
                        <a:pt x="219" y="239"/>
                      </a:cubicBezTo>
                      <a:cubicBezTo>
                        <a:pt x="218" y="241"/>
                        <a:pt x="218" y="244"/>
                        <a:pt x="218" y="247"/>
                      </a:cubicBezTo>
                      <a:cubicBezTo>
                        <a:pt x="218" y="262"/>
                        <a:pt x="230" y="274"/>
                        <a:pt x="245" y="274"/>
                      </a:cubicBezTo>
                      <a:cubicBezTo>
                        <a:pt x="260" y="274"/>
                        <a:pt x="272" y="262"/>
                        <a:pt x="272" y="247"/>
                      </a:cubicBezTo>
                      <a:cubicBezTo>
                        <a:pt x="272" y="244"/>
                        <a:pt x="272" y="241"/>
                        <a:pt x="271" y="239"/>
                      </a:cubicBezTo>
                      <a:cubicBezTo>
                        <a:pt x="270" y="234"/>
                        <a:pt x="270" y="234"/>
                        <a:pt x="270" y="234"/>
                      </a:cubicBezTo>
                      <a:cubicBezTo>
                        <a:pt x="425" y="234"/>
                        <a:pt x="425" y="234"/>
                        <a:pt x="425" y="234"/>
                      </a:cubicBezTo>
                      <a:cubicBezTo>
                        <a:pt x="392" y="165"/>
                        <a:pt x="352" y="81"/>
                        <a:pt x="314" y="0"/>
                      </a:cubicBezTo>
                      <a:close/>
                    </a:path>
                  </a:pathLst>
                </a:custGeom>
                <a:solidFill>
                  <a:schemeClr val="tx1">
                    <a:lumMod val="20000"/>
                    <a:lumOff val="80000"/>
                  </a:schemeClr>
                </a:solidFill>
                <a:ln>
                  <a:noFill/>
                </a:ln>
              </p:spPr>
              <p:txBody>
                <a:bodyPr vert="horz" wrap="square" lIns="121920" tIns="60961" rIns="121920" bIns="60961" numCol="1" anchor="ctr" anchorCtr="0" compatLnSpc="1"/>
                <a:lstStyle/>
                <a:p>
                  <a:pPr algn="ctr"/>
                  <a:r>
                    <a:rPr lang="zh-CN" altLang="en-US" sz="1400">
                      <a:solidFill>
                        <a:schemeClr val="bg1"/>
                      </a:solidFill>
                      <a:cs typeface="+mn-ea"/>
                      <a:sym typeface="+mn-lt"/>
                    </a:rPr>
                    <a:t>关键词</a:t>
                  </a:r>
                  <a:endParaRPr lang="en-US" sz="1400">
                    <a:solidFill>
                      <a:schemeClr val="bg1"/>
                    </a:solidFill>
                    <a:cs typeface="+mn-ea"/>
                    <a:sym typeface="+mn-lt"/>
                  </a:endParaRPr>
                </a:p>
              </p:txBody>
            </p:sp>
            <p:sp>
              <p:nvSpPr>
                <p:cNvPr id="36" name="Freeform 31"/>
                <p:cNvSpPr>
                  <a:spLocks noEditPoints="1"/>
                </p:cNvSpPr>
                <p:nvPr/>
              </p:nvSpPr>
              <p:spPr bwMode="auto">
                <a:xfrm>
                  <a:off x="2243139" y="4071938"/>
                  <a:ext cx="1635125" cy="1058863"/>
                </a:xfrm>
                <a:custGeom>
                  <a:avLst/>
                  <a:gdLst>
                    <a:gd name="T0" fmla="*/ 249 w 435"/>
                    <a:gd name="T1" fmla="*/ 282 h 282"/>
                    <a:gd name="T2" fmla="*/ 218 w 435"/>
                    <a:gd name="T3" fmla="*/ 251 h 282"/>
                    <a:gd name="T4" fmla="*/ 219 w 435"/>
                    <a:gd name="T5" fmla="*/ 242 h 282"/>
                    <a:gd name="T6" fmla="*/ 47 w 435"/>
                    <a:gd name="T7" fmla="*/ 242 h 282"/>
                    <a:gd name="T8" fmla="*/ 47 w 435"/>
                    <a:gd name="T9" fmla="*/ 163 h 282"/>
                    <a:gd name="T10" fmla="*/ 31 w 435"/>
                    <a:gd name="T11" fmla="*/ 167 h 282"/>
                    <a:gd name="T12" fmla="*/ 0 w 435"/>
                    <a:gd name="T13" fmla="*/ 136 h 282"/>
                    <a:gd name="T14" fmla="*/ 31 w 435"/>
                    <a:gd name="T15" fmla="*/ 104 h 282"/>
                    <a:gd name="T16" fmla="*/ 47 w 435"/>
                    <a:gd name="T17" fmla="*/ 109 h 282"/>
                    <a:gd name="T18" fmla="*/ 47 w 435"/>
                    <a:gd name="T19" fmla="*/ 0 h 282"/>
                    <a:gd name="T20" fmla="*/ 157 w 435"/>
                    <a:gd name="T21" fmla="*/ 0 h 282"/>
                    <a:gd name="T22" fmla="*/ 156 w 435"/>
                    <a:gd name="T23" fmla="*/ 5 h 282"/>
                    <a:gd name="T24" fmla="*/ 155 w 435"/>
                    <a:gd name="T25" fmla="*/ 14 h 282"/>
                    <a:gd name="T26" fmla="*/ 186 w 435"/>
                    <a:gd name="T27" fmla="*/ 45 h 282"/>
                    <a:gd name="T28" fmla="*/ 217 w 435"/>
                    <a:gd name="T29" fmla="*/ 14 h 282"/>
                    <a:gd name="T30" fmla="*/ 216 w 435"/>
                    <a:gd name="T31" fmla="*/ 5 h 282"/>
                    <a:gd name="T32" fmla="*/ 215 w 435"/>
                    <a:gd name="T33" fmla="*/ 0 h 282"/>
                    <a:gd name="T34" fmla="*/ 320 w 435"/>
                    <a:gd name="T35" fmla="*/ 0 h 282"/>
                    <a:gd name="T36" fmla="*/ 321 w 435"/>
                    <a:gd name="T37" fmla="*/ 3 h 282"/>
                    <a:gd name="T38" fmla="*/ 432 w 435"/>
                    <a:gd name="T39" fmla="*/ 236 h 282"/>
                    <a:gd name="T40" fmla="*/ 435 w 435"/>
                    <a:gd name="T41" fmla="*/ 242 h 282"/>
                    <a:gd name="T42" fmla="*/ 279 w 435"/>
                    <a:gd name="T43" fmla="*/ 242 h 282"/>
                    <a:gd name="T44" fmla="*/ 280 w 435"/>
                    <a:gd name="T45" fmla="*/ 251 h 282"/>
                    <a:gd name="T46" fmla="*/ 249 w 435"/>
                    <a:gd name="T47" fmla="*/ 282 h 282"/>
                    <a:gd name="T48" fmla="*/ 55 w 435"/>
                    <a:gd name="T49" fmla="*/ 234 h 282"/>
                    <a:gd name="T50" fmla="*/ 230 w 435"/>
                    <a:gd name="T51" fmla="*/ 234 h 282"/>
                    <a:gd name="T52" fmla="*/ 227 w 435"/>
                    <a:gd name="T53" fmla="*/ 244 h 282"/>
                    <a:gd name="T54" fmla="*/ 226 w 435"/>
                    <a:gd name="T55" fmla="*/ 251 h 282"/>
                    <a:gd name="T56" fmla="*/ 249 w 435"/>
                    <a:gd name="T57" fmla="*/ 274 h 282"/>
                    <a:gd name="T58" fmla="*/ 272 w 435"/>
                    <a:gd name="T59" fmla="*/ 251 h 282"/>
                    <a:gd name="T60" fmla="*/ 271 w 435"/>
                    <a:gd name="T61" fmla="*/ 244 h 282"/>
                    <a:gd name="T62" fmla="*/ 268 w 435"/>
                    <a:gd name="T63" fmla="*/ 234 h 282"/>
                    <a:gd name="T64" fmla="*/ 422 w 435"/>
                    <a:gd name="T65" fmla="*/ 234 h 282"/>
                    <a:gd name="T66" fmla="*/ 315 w 435"/>
                    <a:gd name="T67" fmla="*/ 8 h 282"/>
                    <a:gd name="T68" fmla="*/ 225 w 435"/>
                    <a:gd name="T69" fmla="*/ 8 h 282"/>
                    <a:gd name="T70" fmla="*/ 225 w 435"/>
                    <a:gd name="T71" fmla="*/ 14 h 282"/>
                    <a:gd name="T72" fmla="*/ 186 w 435"/>
                    <a:gd name="T73" fmla="*/ 53 h 282"/>
                    <a:gd name="T74" fmla="*/ 147 w 435"/>
                    <a:gd name="T75" fmla="*/ 14 h 282"/>
                    <a:gd name="T76" fmla="*/ 147 w 435"/>
                    <a:gd name="T77" fmla="*/ 8 h 282"/>
                    <a:gd name="T78" fmla="*/ 55 w 435"/>
                    <a:gd name="T79" fmla="*/ 8 h 282"/>
                    <a:gd name="T80" fmla="*/ 55 w 435"/>
                    <a:gd name="T81" fmla="*/ 123 h 282"/>
                    <a:gd name="T82" fmla="*/ 43 w 435"/>
                    <a:gd name="T83" fmla="*/ 116 h 282"/>
                    <a:gd name="T84" fmla="*/ 31 w 435"/>
                    <a:gd name="T85" fmla="*/ 112 h 282"/>
                    <a:gd name="T86" fmla="*/ 8 w 435"/>
                    <a:gd name="T87" fmla="*/ 136 h 282"/>
                    <a:gd name="T88" fmla="*/ 31 w 435"/>
                    <a:gd name="T89" fmla="*/ 159 h 282"/>
                    <a:gd name="T90" fmla="*/ 43 w 435"/>
                    <a:gd name="T91" fmla="*/ 156 h 282"/>
                    <a:gd name="T92" fmla="*/ 55 w 435"/>
                    <a:gd name="T93" fmla="*/ 148 h 282"/>
                    <a:gd name="T94" fmla="*/ 55 w 435"/>
                    <a:gd name="T95" fmla="*/ 234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5" h="282">
                      <a:moveTo>
                        <a:pt x="249" y="282"/>
                      </a:moveTo>
                      <a:cubicBezTo>
                        <a:pt x="232" y="282"/>
                        <a:pt x="218" y="268"/>
                        <a:pt x="218" y="251"/>
                      </a:cubicBezTo>
                      <a:cubicBezTo>
                        <a:pt x="218" y="248"/>
                        <a:pt x="218" y="245"/>
                        <a:pt x="219" y="242"/>
                      </a:cubicBezTo>
                      <a:cubicBezTo>
                        <a:pt x="47" y="242"/>
                        <a:pt x="47" y="242"/>
                        <a:pt x="47" y="242"/>
                      </a:cubicBezTo>
                      <a:cubicBezTo>
                        <a:pt x="47" y="163"/>
                        <a:pt x="47" y="163"/>
                        <a:pt x="47" y="163"/>
                      </a:cubicBezTo>
                      <a:cubicBezTo>
                        <a:pt x="43" y="165"/>
                        <a:pt x="37" y="167"/>
                        <a:pt x="31" y="167"/>
                      </a:cubicBezTo>
                      <a:cubicBezTo>
                        <a:pt x="14" y="167"/>
                        <a:pt x="0" y="153"/>
                        <a:pt x="0" y="136"/>
                      </a:cubicBezTo>
                      <a:cubicBezTo>
                        <a:pt x="0" y="118"/>
                        <a:pt x="14" y="104"/>
                        <a:pt x="31" y="104"/>
                      </a:cubicBezTo>
                      <a:cubicBezTo>
                        <a:pt x="37" y="104"/>
                        <a:pt x="43" y="106"/>
                        <a:pt x="47" y="109"/>
                      </a:cubicBezTo>
                      <a:cubicBezTo>
                        <a:pt x="47" y="0"/>
                        <a:pt x="47" y="0"/>
                        <a:pt x="47" y="0"/>
                      </a:cubicBezTo>
                      <a:cubicBezTo>
                        <a:pt x="157" y="0"/>
                        <a:pt x="157" y="0"/>
                        <a:pt x="157" y="0"/>
                      </a:cubicBezTo>
                      <a:cubicBezTo>
                        <a:pt x="156" y="5"/>
                        <a:pt x="156" y="5"/>
                        <a:pt x="156" y="5"/>
                      </a:cubicBezTo>
                      <a:cubicBezTo>
                        <a:pt x="155" y="8"/>
                        <a:pt x="155" y="11"/>
                        <a:pt x="155" y="14"/>
                      </a:cubicBezTo>
                      <a:cubicBezTo>
                        <a:pt x="155" y="31"/>
                        <a:pt x="169" y="45"/>
                        <a:pt x="186" y="45"/>
                      </a:cubicBezTo>
                      <a:cubicBezTo>
                        <a:pt x="203" y="45"/>
                        <a:pt x="217" y="31"/>
                        <a:pt x="217" y="14"/>
                      </a:cubicBezTo>
                      <a:cubicBezTo>
                        <a:pt x="217" y="11"/>
                        <a:pt x="217" y="8"/>
                        <a:pt x="216" y="5"/>
                      </a:cubicBezTo>
                      <a:cubicBezTo>
                        <a:pt x="215" y="0"/>
                        <a:pt x="215" y="0"/>
                        <a:pt x="215" y="0"/>
                      </a:cubicBezTo>
                      <a:cubicBezTo>
                        <a:pt x="320" y="0"/>
                        <a:pt x="320" y="0"/>
                        <a:pt x="320" y="0"/>
                      </a:cubicBezTo>
                      <a:cubicBezTo>
                        <a:pt x="321" y="3"/>
                        <a:pt x="321" y="3"/>
                        <a:pt x="321" y="3"/>
                      </a:cubicBezTo>
                      <a:cubicBezTo>
                        <a:pt x="360" y="83"/>
                        <a:pt x="400" y="168"/>
                        <a:pt x="432" y="236"/>
                      </a:cubicBezTo>
                      <a:cubicBezTo>
                        <a:pt x="435" y="242"/>
                        <a:pt x="435" y="242"/>
                        <a:pt x="435" y="242"/>
                      </a:cubicBezTo>
                      <a:cubicBezTo>
                        <a:pt x="279" y="242"/>
                        <a:pt x="279" y="242"/>
                        <a:pt x="279" y="242"/>
                      </a:cubicBezTo>
                      <a:cubicBezTo>
                        <a:pt x="280" y="245"/>
                        <a:pt x="280" y="248"/>
                        <a:pt x="280" y="251"/>
                      </a:cubicBezTo>
                      <a:cubicBezTo>
                        <a:pt x="280" y="268"/>
                        <a:pt x="266" y="282"/>
                        <a:pt x="249" y="282"/>
                      </a:cubicBezTo>
                      <a:close/>
                      <a:moveTo>
                        <a:pt x="55" y="234"/>
                      </a:moveTo>
                      <a:cubicBezTo>
                        <a:pt x="230" y="234"/>
                        <a:pt x="230" y="234"/>
                        <a:pt x="230" y="234"/>
                      </a:cubicBezTo>
                      <a:cubicBezTo>
                        <a:pt x="227" y="244"/>
                        <a:pt x="227" y="244"/>
                        <a:pt x="227" y="244"/>
                      </a:cubicBezTo>
                      <a:cubicBezTo>
                        <a:pt x="226" y="246"/>
                        <a:pt x="226" y="249"/>
                        <a:pt x="226" y="251"/>
                      </a:cubicBezTo>
                      <a:cubicBezTo>
                        <a:pt x="226" y="264"/>
                        <a:pt x="236" y="274"/>
                        <a:pt x="249" y="274"/>
                      </a:cubicBezTo>
                      <a:cubicBezTo>
                        <a:pt x="262" y="274"/>
                        <a:pt x="272" y="264"/>
                        <a:pt x="272" y="251"/>
                      </a:cubicBezTo>
                      <a:cubicBezTo>
                        <a:pt x="272" y="249"/>
                        <a:pt x="272" y="246"/>
                        <a:pt x="271" y="244"/>
                      </a:cubicBezTo>
                      <a:cubicBezTo>
                        <a:pt x="268" y="234"/>
                        <a:pt x="268" y="234"/>
                        <a:pt x="268" y="234"/>
                      </a:cubicBezTo>
                      <a:cubicBezTo>
                        <a:pt x="422" y="234"/>
                        <a:pt x="422" y="234"/>
                        <a:pt x="422" y="234"/>
                      </a:cubicBezTo>
                      <a:cubicBezTo>
                        <a:pt x="391" y="167"/>
                        <a:pt x="352" y="86"/>
                        <a:pt x="315" y="8"/>
                      </a:cubicBezTo>
                      <a:cubicBezTo>
                        <a:pt x="225" y="8"/>
                        <a:pt x="225" y="8"/>
                        <a:pt x="225" y="8"/>
                      </a:cubicBezTo>
                      <a:cubicBezTo>
                        <a:pt x="225" y="10"/>
                        <a:pt x="225" y="12"/>
                        <a:pt x="225" y="14"/>
                      </a:cubicBezTo>
                      <a:cubicBezTo>
                        <a:pt x="225" y="35"/>
                        <a:pt x="208" y="53"/>
                        <a:pt x="186" y="53"/>
                      </a:cubicBezTo>
                      <a:cubicBezTo>
                        <a:pt x="164" y="53"/>
                        <a:pt x="147" y="35"/>
                        <a:pt x="147" y="14"/>
                      </a:cubicBezTo>
                      <a:cubicBezTo>
                        <a:pt x="147" y="12"/>
                        <a:pt x="147" y="10"/>
                        <a:pt x="147" y="8"/>
                      </a:cubicBezTo>
                      <a:cubicBezTo>
                        <a:pt x="55" y="8"/>
                        <a:pt x="55" y="8"/>
                        <a:pt x="55" y="8"/>
                      </a:cubicBezTo>
                      <a:cubicBezTo>
                        <a:pt x="55" y="123"/>
                        <a:pt x="55" y="123"/>
                        <a:pt x="55" y="123"/>
                      </a:cubicBezTo>
                      <a:cubicBezTo>
                        <a:pt x="43" y="116"/>
                        <a:pt x="43" y="116"/>
                        <a:pt x="43" y="116"/>
                      </a:cubicBezTo>
                      <a:cubicBezTo>
                        <a:pt x="40" y="113"/>
                        <a:pt x="36" y="112"/>
                        <a:pt x="31" y="112"/>
                      </a:cubicBezTo>
                      <a:cubicBezTo>
                        <a:pt x="18" y="112"/>
                        <a:pt x="8" y="123"/>
                        <a:pt x="8" y="136"/>
                      </a:cubicBezTo>
                      <a:cubicBezTo>
                        <a:pt x="8" y="149"/>
                        <a:pt x="18" y="159"/>
                        <a:pt x="31" y="159"/>
                      </a:cubicBezTo>
                      <a:cubicBezTo>
                        <a:pt x="36" y="159"/>
                        <a:pt x="40" y="158"/>
                        <a:pt x="43" y="156"/>
                      </a:cubicBezTo>
                      <a:cubicBezTo>
                        <a:pt x="55" y="148"/>
                        <a:pt x="55" y="148"/>
                        <a:pt x="55" y="148"/>
                      </a:cubicBezTo>
                      <a:lnTo>
                        <a:pt x="55" y="234"/>
                      </a:lnTo>
                      <a:close/>
                    </a:path>
                  </a:pathLst>
                </a:custGeom>
                <a:solidFill>
                  <a:schemeClr val="bg1">
                    <a:lumMod val="95000"/>
                  </a:schemeClr>
                </a:solidFill>
                <a:ln>
                  <a:noFill/>
                </a:ln>
              </p:spPr>
              <p:txBody>
                <a:bodyPr vert="horz" wrap="square" lIns="121920" tIns="60961" rIns="121920" bIns="60961" numCol="1" anchor="t" anchorCtr="0" compatLnSpc="1"/>
                <a:lstStyle/>
                <a:p>
                  <a:endParaRPr lang="en-US" sz="2400">
                    <a:cs typeface="+mn-ea"/>
                    <a:sym typeface="+mn-lt"/>
                  </a:endParaRPr>
                </a:p>
              </p:txBody>
            </p:sp>
          </p:grpSp>
          <p:grpSp>
            <p:nvGrpSpPr>
              <p:cNvPr id="29" name="Color 5"/>
              <p:cNvGrpSpPr/>
              <p:nvPr/>
            </p:nvGrpSpPr>
            <p:grpSpPr>
              <a:xfrm>
                <a:off x="2125534" y="3229769"/>
                <a:ext cx="1195388" cy="906463"/>
                <a:chOff x="1397001" y="3165475"/>
                <a:chExt cx="1195388" cy="906463"/>
              </a:xfrm>
            </p:grpSpPr>
            <p:sp>
              <p:nvSpPr>
                <p:cNvPr id="33" name="Freeform 28"/>
                <p:cNvSpPr/>
                <p:nvPr/>
              </p:nvSpPr>
              <p:spPr bwMode="auto">
                <a:xfrm>
                  <a:off x="1419226" y="3179763"/>
                  <a:ext cx="1158875" cy="876300"/>
                </a:xfrm>
                <a:custGeom>
                  <a:avLst/>
                  <a:gdLst>
                    <a:gd name="T0" fmla="*/ 281 w 308"/>
                    <a:gd name="T1" fmla="*/ 165 h 233"/>
                    <a:gd name="T2" fmla="*/ 308 w 308"/>
                    <a:gd name="T3" fmla="*/ 137 h 233"/>
                    <a:gd name="T4" fmla="*/ 281 w 308"/>
                    <a:gd name="T5" fmla="*/ 110 h 233"/>
                    <a:gd name="T6" fmla="*/ 268 w 308"/>
                    <a:gd name="T7" fmla="*/ 113 h 233"/>
                    <a:gd name="T8" fmla="*/ 262 w 308"/>
                    <a:gd name="T9" fmla="*/ 116 h 233"/>
                    <a:gd name="T10" fmla="*/ 262 w 308"/>
                    <a:gd name="T11" fmla="*/ 0 h 233"/>
                    <a:gd name="T12" fmla="*/ 111 w 308"/>
                    <a:gd name="T13" fmla="*/ 0 h 233"/>
                    <a:gd name="T14" fmla="*/ 0 w 308"/>
                    <a:gd name="T15" fmla="*/ 233 h 233"/>
                    <a:gd name="T16" fmla="*/ 102 w 308"/>
                    <a:gd name="T17" fmla="*/ 233 h 233"/>
                    <a:gd name="T18" fmla="*/ 101 w 308"/>
                    <a:gd name="T19" fmla="*/ 227 h 233"/>
                    <a:gd name="T20" fmla="*/ 136 w 308"/>
                    <a:gd name="T21" fmla="*/ 191 h 233"/>
                    <a:gd name="T22" fmla="*/ 172 w 308"/>
                    <a:gd name="T23" fmla="*/ 227 h 233"/>
                    <a:gd name="T24" fmla="*/ 171 w 308"/>
                    <a:gd name="T25" fmla="*/ 233 h 233"/>
                    <a:gd name="T26" fmla="*/ 262 w 308"/>
                    <a:gd name="T27" fmla="*/ 233 h 233"/>
                    <a:gd name="T28" fmla="*/ 262 w 308"/>
                    <a:gd name="T29" fmla="*/ 158 h 233"/>
                    <a:gd name="T30" fmla="*/ 268 w 308"/>
                    <a:gd name="T31" fmla="*/ 161 h 233"/>
                    <a:gd name="T32" fmla="*/ 281 w 308"/>
                    <a:gd name="T33" fmla="*/ 165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8" h="233">
                      <a:moveTo>
                        <a:pt x="281" y="165"/>
                      </a:moveTo>
                      <a:cubicBezTo>
                        <a:pt x="296" y="165"/>
                        <a:pt x="308" y="152"/>
                        <a:pt x="308" y="137"/>
                      </a:cubicBezTo>
                      <a:cubicBezTo>
                        <a:pt x="308" y="122"/>
                        <a:pt x="296" y="110"/>
                        <a:pt x="281" y="110"/>
                      </a:cubicBezTo>
                      <a:cubicBezTo>
                        <a:pt x="277" y="110"/>
                        <a:pt x="272" y="111"/>
                        <a:pt x="268" y="113"/>
                      </a:cubicBezTo>
                      <a:cubicBezTo>
                        <a:pt x="262" y="116"/>
                        <a:pt x="262" y="116"/>
                        <a:pt x="262" y="116"/>
                      </a:cubicBezTo>
                      <a:cubicBezTo>
                        <a:pt x="262" y="0"/>
                        <a:pt x="262" y="0"/>
                        <a:pt x="262" y="0"/>
                      </a:cubicBezTo>
                      <a:cubicBezTo>
                        <a:pt x="111" y="0"/>
                        <a:pt x="111" y="0"/>
                        <a:pt x="111" y="0"/>
                      </a:cubicBezTo>
                      <a:cubicBezTo>
                        <a:pt x="0" y="233"/>
                        <a:pt x="0" y="233"/>
                        <a:pt x="0" y="233"/>
                      </a:cubicBezTo>
                      <a:cubicBezTo>
                        <a:pt x="102" y="233"/>
                        <a:pt x="102" y="233"/>
                        <a:pt x="102" y="233"/>
                      </a:cubicBezTo>
                      <a:cubicBezTo>
                        <a:pt x="101" y="231"/>
                        <a:pt x="101" y="229"/>
                        <a:pt x="101" y="227"/>
                      </a:cubicBezTo>
                      <a:cubicBezTo>
                        <a:pt x="101" y="207"/>
                        <a:pt x="117" y="191"/>
                        <a:pt x="136" y="191"/>
                      </a:cubicBezTo>
                      <a:cubicBezTo>
                        <a:pt x="156" y="191"/>
                        <a:pt x="172" y="207"/>
                        <a:pt x="172" y="227"/>
                      </a:cubicBezTo>
                      <a:cubicBezTo>
                        <a:pt x="172" y="229"/>
                        <a:pt x="171" y="231"/>
                        <a:pt x="171" y="233"/>
                      </a:cubicBezTo>
                      <a:cubicBezTo>
                        <a:pt x="262" y="233"/>
                        <a:pt x="262" y="233"/>
                        <a:pt x="262" y="233"/>
                      </a:cubicBezTo>
                      <a:cubicBezTo>
                        <a:pt x="262" y="158"/>
                        <a:pt x="262" y="158"/>
                        <a:pt x="262" y="158"/>
                      </a:cubicBezTo>
                      <a:cubicBezTo>
                        <a:pt x="268" y="161"/>
                        <a:pt x="268" y="161"/>
                        <a:pt x="268" y="161"/>
                      </a:cubicBezTo>
                      <a:cubicBezTo>
                        <a:pt x="272" y="164"/>
                        <a:pt x="277" y="165"/>
                        <a:pt x="281" y="165"/>
                      </a:cubicBezTo>
                      <a:close/>
                    </a:path>
                  </a:pathLst>
                </a:custGeom>
                <a:solidFill>
                  <a:schemeClr val="tx1">
                    <a:lumMod val="20000"/>
                    <a:lumOff val="80000"/>
                  </a:schemeClr>
                </a:solidFill>
                <a:ln>
                  <a:noFill/>
                </a:ln>
              </p:spPr>
              <p:txBody>
                <a:bodyPr vert="horz" wrap="square" lIns="121920" tIns="60961" rIns="121920" bIns="60961" numCol="1" anchor="ctr" anchorCtr="0" compatLnSpc="1"/>
                <a:lstStyle/>
                <a:p>
                  <a:pPr algn="ctr"/>
                  <a:r>
                    <a:rPr lang="zh-CN" altLang="en-US" sz="1400">
                      <a:solidFill>
                        <a:schemeClr val="bg1"/>
                      </a:solidFill>
                      <a:cs typeface="+mn-ea"/>
                      <a:sym typeface="+mn-lt"/>
                    </a:rPr>
                    <a:t>关键词</a:t>
                  </a:r>
                  <a:endParaRPr lang="en-US" sz="1400">
                    <a:solidFill>
                      <a:schemeClr val="bg1"/>
                    </a:solidFill>
                    <a:cs typeface="+mn-ea"/>
                    <a:sym typeface="+mn-lt"/>
                  </a:endParaRPr>
                </a:p>
              </p:txBody>
            </p:sp>
            <p:sp>
              <p:nvSpPr>
                <p:cNvPr id="34" name="Freeform 29"/>
                <p:cNvSpPr>
                  <a:spLocks noEditPoints="1"/>
                </p:cNvSpPr>
                <p:nvPr/>
              </p:nvSpPr>
              <p:spPr bwMode="auto">
                <a:xfrm>
                  <a:off x="1397001" y="3165475"/>
                  <a:ext cx="1195388" cy="906463"/>
                </a:xfrm>
                <a:custGeom>
                  <a:avLst/>
                  <a:gdLst>
                    <a:gd name="T0" fmla="*/ 272 w 318"/>
                    <a:gd name="T1" fmla="*/ 241 h 241"/>
                    <a:gd name="T2" fmla="*/ 172 w 318"/>
                    <a:gd name="T3" fmla="*/ 241 h 241"/>
                    <a:gd name="T4" fmla="*/ 173 w 318"/>
                    <a:gd name="T5" fmla="*/ 237 h 241"/>
                    <a:gd name="T6" fmla="*/ 174 w 318"/>
                    <a:gd name="T7" fmla="*/ 231 h 241"/>
                    <a:gd name="T8" fmla="*/ 142 w 318"/>
                    <a:gd name="T9" fmla="*/ 199 h 241"/>
                    <a:gd name="T10" fmla="*/ 111 w 318"/>
                    <a:gd name="T11" fmla="*/ 231 h 241"/>
                    <a:gd name="T12" fmla="*/ 112 w 318"/>
                    <a:gd name="T13" fmla="*/ 237 h 241"/>
                    <a:gd name="T14" fmla="*/ 112 w 318"/>
                    <a:gd name="T15" fmla="*/ 241 h 241"/>
                    <a:gd name="T16" fmla="*/ 0 w 318"/>
                    <a:gd name="T17" fmla="*/ 241 h 241"/>
                    <a:gd name="T18" fmla="*/ 115 w 318"/>
                    <a:gd name="T19" fmla="*/ 0 h 241"/>
                    <a:gd name="T20" fmla="*/ 272 w 318"/>
                    <a:gd name="T21" fmla="*/ 0 h 241"/>
                    <a:gd name="T22" fmla="*/ 272 w 318"/>
                    <a:gd name="T23" fmla="*/ 114 h 241"/>
                    <a:gd name="T24" fmla="*/ 287 w 318"/>
                    <a:gd name="T25" fmla="*/ 110 h 241"/>
                    <a:gd name="T26" fmla="*/ 318 w 318"/>
                    <a:gd name="T27" fmla="*/ 141 h 241"/>
                    <a:gd name="T28" fmla="*/ 287 w 318"/>
                    <a:gd name="T29" fmla="*/ 173 h 241"/>
                    <a:gd name="T30" fmla="*/ 272 w 318"/>
                    <a:gd name="T31" fmla="*/ 169 h 241"/>
                    <a:gd name="T32" fmla="*/ 272 w 318"/>
                    <a:gd name="T33" fmla="*/ 241 h 241"/>
                    <a:gd name="T34" fmla="*/ 182 w 318"/>
                    <a:gd name="T35" fmla="*/ 233 h 241"/>
                    <a:gd name="T36" fmla="*/ 264 w 318"/>
                    <a:gd name="T37" fmla="*/ 233 h 241"/>
                    <a:gd name="T38" fmla="*/ 264 w 318"/>
                    <a:gd name="T39" fmla="*/ 156 h 241"/>
                    <a:gd name="T40" fmla="*/ 276 w 318"/>
                    <a:gd name="T41" fmla="*/ 162 h 241"/>
                    <a:gd name="T42" fmla="*/ 287 w 318"/>
                    <a:gd name="T43" fmla="*/ 165 h 241"/>
                    <a:gd name="T44" fmla="*/ 310 w 318"/>
                    <a:gd name="T45" fmla="*/ 141 h 241"/>
                    <a:gd name="T46" fmla="*/ 287 w 318"/>
                    <a:gd name="T47" fmla="*/ 118 h 241"/>
                    <a:gd name="T48" fmla="*/ 276 w 318"/>
                    <a:gd name="T49" fmla="*/ 121 h 241"/>
                    <a:gd name="T50" fmla="*/ 264 w 318"/>
                    <a:gd name="T51" fmla="*/ 127 h 241"/>
                    <a:gd name="T52" fmla="*/ 264 w 318"/>
                    <a:gd name="T53" fmla="*/ 8 h 241"/>
                    <a:gd name="T54" fmla="*/ 120 w 318"/>
                    <a:gd name="T55" fmla="*/ 8 h 241"/>
                    <a:gd name="T56" fmla="*/ 12 w 318"/>
                    <a:gd name="T57" fmla="*/ 233 h 241"/>
                    <a:gd name="T58" fmla="*/ 103 w 318"/>
                    <a:gd name="T59" fmla="*/ 233 h 241"/>
                    <a:gd name="T60" fmla="*/ 103 w 318"/>
                    <a:gd name="T61" fmla="*/ 231 h 241"/>
                    <a:gd name="T62" fmla="*/ 142 w 318"/>
                    <a:gd name="T63" fmla="*/ 191 h 241"/>
                    <a:gd name="T64" fmla="*/ 182 w 318"/>
                    <a:gd name="T65" fmla="*/ 231 h 241"/>
                    <a:gd name="T66" fmla="*/ 182 w 318"/>
                    <a:gd name="T67" fmla="*/ 233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8" h="241">
                      <a:moveTo>
                        <a:pt x="272" y="241"/>
                      </a:moveTo>
                      <a:cubicBezTo>
                        <a:pt x="172" y="241"/>
                        <a:pt x="172" y="241"/>
                        <a:pt x="172" y="241"/>
                      </a:cubicBezTo>
                      <a:cubicBezTo>
                        <a:pt x="173" y="237"/>
                        <a:pt x="173" y="237"/>
                        <a:pt x="173" y="237"/>
                      </a:cubicBezTo>
                      <a:cubicBezTo>
                        <a:pt x="173" y="235"/>
                        <a:pt x="174" y="233"/>
                        <a:pt x="174" y="231"/>
                      </a:cubicBezTo>
                      <a:cubicBezTo>
                        <a:pt x="174" y="213"/>
                        <a:pt x="160" y="199"/>
                        <a:pt x="142" y="199"/>
                      </a:cubicBezTo>
                      <a:cubicBezTo>
                        <a:pt x="125" y="199"/>
                        <a:pt x="111" y="213"/>
                        <a:pt x="111" y="231"/>
                      </a:cubicBezTo>
                      <a:cubicBezTo>
                        <a:pt x="111" y="233"/>
                        <a:pt x="111" y="235"/>
                        <a:pt x="112" y="237"/>
                      </a:cubicBezTo>
                      <a:cubicBezTo>
                        <a:pt x="112" y="241"/>
                        <a:pt x="112" y="241"/>
                        <a:pt x="112" y="241"/>
                      </a:cubicBezTo>
                      <a:cubicBezTo>
                        <a:pt x="0" y="241"/>
                        <a:pt x="0" y="241"/>
                        <a:pt x="0" y="241"/>
                      </a:cubicBezTo>
                      <a:cubicBezTo>
                        <a:pt x="115" y="0"/>
                        <a:pt x="115" y="0"/>
                        <a:pt x="115" y="0"/>
                      </a:cubicBezTo>
                      <a:cubicBezTo>
                        <a:pt x="272" y="0"/>
                        <a:pt x="272" y="0"/>
                        <a:pt x="272" y="0"/>
                      </a:cubicBezTo>
                      <a:cubicBezTo>
                        <a:pt x="272" y="114"/>
                        <a:pt x="272" y="114"/>
                        <a:pt x="272" y="114"/>
                      </a:cubicBezTo>
                      <a:cubicBezTo>
                        <a:pt x="277" y="111"/>
                        <a:pt x="282" y="110"/>
                        <a:pt x="287" y="110"/>
                      </a:cubicBezTo>
                      <a:cubicBezTo>
                        <a:pt x="304" y="110"/>
                        <a:pt x="318" y="124"/>
                        <a:pt x="318" y="141"/>
                      </a:cubicBezTo>
                      <a:cubicBezTo>
                        <a:pt x="318" y="159"/>
                        <a:pt x="304" y="173"/>
                        <a:pt x="287" y="173"/>
                      </a:cubicBezTo>
                      <a:cubicBezTo>
                        <a:pt x="282" y="173"/>
                        <a:pt x="277" y="171"/>
                        <a:pt x="272" y="169"/>
                      </a:cubicBezTo>
                      <a:lnTo>
                        <a:pt x="272" y="241"/>
                      </a:lnTo>
                      <a:close/>
                      <a:moveTo>
                        <a:pt x="182" y="233"/>
                      </a:moveTo>
                      <a:cubicBezTo>
                        <a:pt x="264" y="233"/>
                        <a:pt x="264" y="233"/>
                        <a:pt x="264" y="233"/>
                      </a:cubicBezTo>
                      <a:cubicBezTo>
                        <a:pt x="264" y="156"/>
                        <a:pt x="264" y="156"/>
                        <a:pt x="264" y="156"/>
                      </a:cubicBezTo>
                      <a:cubicBezTo>
                        <a:pt x="276" y="162"/>
                        <a:pt x="276" y="162"/>
                        <a:pt x="276" y="162"/>
                      </a:cubicBezTo>
                      <a:cubicBezTo>
                        <a:pt x="280" y="164"/>
                        <a:pt x="283" y="165"/>
                        <a:pt x="287" y="165"/>
                      </a:cubicBezTo>
                      <a:cubicBezTo>
                        <a:pt x="300" y="165"/>
                        <a:pt x="310" y="154"/>
                        <a:pt x="310" y="141"/>
                      </a:cubicBezTo>
                      <a:cubicBezTo>
                        <a:pt x="310" y="128"/>
                        <a:pt x="300" y="118"/>
                        <a:pt x="287" y="118"/>
                      </a:cubicBezTo>
                      <a:cubicBezTo>
                        <a:pt x="283" y="118"/>
                        <a:pt x="280" y="119"/>
                        <a:pt x="276" y="121"/>
                      </a:cubicBezTo>
                      <a:cubicBezTo>
                        <a:pt x="264" y="127"/>
                        <a:pt x="264" y="127"/>
                        <a:pt x="264" y="127"/>
                      </a:cubicBezTo>
                      <a:cubicBezTo>
                        <a:pt x="264" y="8"/>
                        <a:pt x="264" y="8"/>
                        <a:pt x="264" y="8"/>
                      </a:cubicBezTo>
                      <a:cubicBezTo>
                        <a:pt x="120" y="8"/>
                        <a:pt x="120" y="8"/>
                        <a:pt x="120" y="8"/>
                      </a:cubicBezTo>
                      <a:cubicBezTo>
                        <a:pt x="12" y="233"/>
                        <a:pt x="12" y="233"/>
                        <a:pt x="12" y="233"/>
                      </a:cubicBezTo>
                      <a:cubicBezTo>
                        <a:pt x="103" y="233"/>
                        <a:pt x="103" y="233"/>
                        <a:pt x="103" y="233"/>
                      </a:cubicBezTo>
                      <a:cubicBezTo>
                        <a:pt x="103" y="232"/>
                        <a:pt x="103" y="232"/>
                        <a:pt x="103" y="231"/>
                      </a:cubicBezTo>
                      <a:cubicBezTo>
                        <a:pt x="103" y="209"/>
                        <a:pt x="121" y="191"/>
                        <a:pt x="142" y="191"/>
                      </a:cubicBezTo>
                      <a:cubicBezTo>
                        <a:pt x="164" y="191"/>
                        <a:pt x="182" y="209"/>
                        <a:pt x="182" y="231"/>
                      </a:cubicBezTo>
                      <a:cubicBezTo>
                        <a:pt x="182" y="232"/>
                        <a:pt x="182" y="232"/>
                        <a:pt x="182" y="233"/>
                      </a:cubicBezTo>
                      <a:close/>
                    </a:path>
                  </a:pathLst>
                </a:custGeom>
                <a:solidFill>
                  <a:schemeClr val="bg1">
                    <a:lumMod val="95000"/>
                  </a:schemeClr>
                </a:solidFill>
                <a:ln>
                  <a:noFill/>
                </a:ln>
              </p:spPr>
              <p:txBody>
                <a:bodyPr vert="horz" wrap="square" lIns="121920" tIns="60961" rIns="121920" bIns="60961" numCol="1" anchor="t" anchorCtr="0" compatLnSpc="1"/>
                <a:lstStyle/>
                <a:p>
                  <a:endParaRPr lang="en-US" sz="2400">
                    <a:cs typeface="+mn-ea"/>
                    <a:sym typeface="+mn-lt"/>
                  </a:endParaRPr>
                </a:p>
              </p:txBody>
            </p:sp>
          </p:grpSp>
          <p:grpSp>
            <p:nvGrpSpPr>
              <p:cNvPr id="30" name="Color 6"/>
              <p:cNvGrpSpPr/>
              <p:nvPr/>
            </p:nvGrpSpPr>
            <p:grpSpPr>
              <a:xfrm>
                <a:off x="3147888" y="3229763"/>
                <a:ext cx="1027113" cy="1074739"/>
                <a:chOff x="2419351" y="3165475"/>
                <a:chExt cx="1027113" cy="1074738"/>
              </a:xfrm>
            </p:grpSpPr>
            <p:sp>
              <p:nvSpPr>
                <p:cNvPr id="31" name="Freeform 24"/>
                <p:cNvSpPr/>
                <p:nvPr/>
              </p:nvSpPr>
              <p:spPr bwMode="auto">
                <a:xfrm>
                  <a:off x="2435226" y="3179763"/>
                  <a:ext cx="989013" cy="1046163"/>
                </a:xfrm>
                <a:custGeom>
                  <a:avLst/>
                  <a:gdLst>
                    <a:gd name="T0" fmla="*/ 151 w 263"/>
                    <a:gd name="T1" fmla="*/ 0 h 278"/>
                    <a:gd name="T2" fmla="*/ 0 w 263"/>
                    <a:gd name="T3" fmla="*/ 0 h 278"/>
                    <a:gd name="T4" fmla="*/ 0 w 263"/>
                    <a:gd name="T5" fmla="*/ 104 h 278"/>
                    <a:gd name="T6" fmla="*/ 11 w 263"/>
                    <a:gd name="T7" fmla="*/ 102 h 278"/>
                    <a:gd name="T8" fmla="*/ 46 w 263"/>
                    <a:gd name="T9" fmla="*/ 137 h 278"/>
                    <a:gd name="T10" fmla="*/ 11 w 263"/>
                    <a:gd name="T11" fmla="*/ 173 h 278"/>
                    <a:gd name="T12" fmla="*/ 0 w 263"/>
                    <a:gd name="T13" fmla="*/ 171 h 278"/>
                    <a:gd name="T14" fmla="*/ 0 w 263"/>
                    <a:gd name="T15" fmla="*/ 233 h 278"/>
                    <a:gd name="T16" fmla="*/ 113 w 263"/>
                    <a:gd name="T17" fmla="*/ 233 h 278"/>
                    <a:gd name="T18" fmla="*/ 110 w 263"/>
                    <a:gd name="T19" fmla="*/ 239 h 278"/>
                    <a:gd name="T20" fmla="*/ 108 w 263"/>
                    <a:gd name="T21" fmla="*/ 251 h 278"/>
                    <a:gd name="T22" fmla="*/ 135 w 263"/>
                    <a:gd name="T23" fmla="*/ 278 h 278"/>
                    <a:gd name="T24" fmla="*/ 162 w 263"/>
                    <a:gd name="T25" fmla="*/ 251 h 278"/>
                    <a:gd name="T26" fmla="*/ 160 w 263"/>
                    <a:gd name="T27" fmla="*/ 239 h 278"/>
                    <a:gd name="T28" fmla="*/ 157 w 263"/>
                    <a:gd name="T29" fmla="*/ 233 h 278"/>
                    <a:gd name="T30" fmla="*/ 263 w 263"/>
                    <a:gd name="T31" fmla="*/ 233 h 278"/>
                    <a:gd name="T32" fmla="*/ 151 w 263"/>
                    <a:gd name="T33" fmla="*/ 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3" h="278">
                      <a:moveTo>
                        <a:pt x="151" y="0"/>
                      </a:moveTo>
                      <a:cubicBezTo>
                        <a:pt x="0" y="0"/>
                        <a:pt x="0" y="0"/>
                        <a:pt x="0" y="0"/>
                      </a:cubicBezTo>
                      <a:cubicBezTo>
                        <a:pt x="0" y="104"/>
                        <a:pt x="0" y="104"/>
                        <a:pt x="0" y="104"/>
                      </a:cubicBezTo>
                      <a:cubicBezTo>
                        <a:pt x="4" y="103"/>
                        <a:pt x="7" y="102"/>
                        <a:pt x="11" y="102"/>
                      </a:cubicBezTo>
                      <a:cubicBezTo>
                        <a:pt x="31" y="102"/>
                        <a:pt x="46" y="118"/>
                        <a:pt x="46" y="137"/>
                      </a:cubicBezTo>
                      <a:cubicBezTo>
                        <a:pt x="46" y="157"/>
                        <a:pt x="31" y="173"/>
                        <a:pt x="11" y="173"/>
                      </a:cubicBezTo>
                      <a:cubicBezTo>
                        <a:pt x="7" y="173"/>
                        <a:pt x="4" y="172"/>
                        <a:pt x="0" y="171"/>
                      </a:cubicBezTo>
                      <a:cubicBezTo>
                        <a:pt x="0" y="233"/>
                        <a:pt x="0" y="233"/>
                        <a:pt x="0" y="233"/>
                      </a:cubicBezTo>
                      <a:cubicBezTo>
                        <a:pt x="113" y="233"/>
                        <a:pt x="113" y="233"/>
                        <a:pt x="113" y="233"/>
                      </a:cubicBezTo>
                      <a:cubicBezTo>
                        <a:pt x="110" y="239"/>
                        <a:pt x="110" y="239"/>
                        <a:pt x="110" y="239"/>
                      </a:cubicBezTo>
                      <a:cubicBezTo>
                        <a:pt x="109" y="243"/>
                        <a:pt x="108" y="247"/>
                        <a:pt x="108" y="251"/>
                      </a:cubicBezTo>
                      <a:cubicBezTo>
                        <a:pt x="108" y="266"/>
                        <a:pt x="120" y="278"/>
                        <a:pt x="135" y="278"/>
                      </a:cubicBezTo>
                      <a:cubicBezTo>
                        <a:pt x="150" y="278"/>
                        <a:pt x="162" y="266"/>
                        <a:pt x="162" y="251"/>
                      </a:cubicBezTo>
                      <a:cubicBezTo>
                        <a:pt x="162" y="247"/>
                        <a:pt x="162" y="243"/>
                        <a:pt x="160" y="239"/>
                      </a:cubicBezTo>
                      <a:cubicBezTo>
                        <a:pt x="157" y="233"/>
                        <a:pt x="157" y="233"/>
                        <a:pt x="157" y="233"/>
                      </a:cubicBezTo>
                      <a:cubicBezTo>
                        <a:pt x="263" y="233"/>
                        <a:pt x="263" y="233"/>
                        <a:pt x="263" y="233"/>
                      </a:cubicBezTo>
                      <a:lnTo>
                        <a:pt x="151" y="0"/>
                      </a:lnTo>
                      <a:close/>
                    </a:path>
                  </a:pathLst>
                </a:custGeom>
                <a:solidFill>
                  <a:schemeClr val="accent1">
                    <a:lumMod val="40000"/>
                    <a:lumOff val="60000"/>
                  </a:schemeClr>
                </a:solidFill>
                <a:ln>
                  <a:noFill/>
                </a:ln>
              </p:spPr>
              <p:txBody>
                <a:bodyPr vert="horz" wrap="square" lIns="121920" tIns="60961" rIns="121920" bIns="60961" numCol="1" anchor="ctr" anchorCtr="0" compatLnSpc="1"/>
                <a:lstStyle/>
                <a:p>
                  <a:pPr algn="ctr"/>
                  <a:r>
                    <a:rPr lang="zh-CN" altLang="en-US" sz="1400">
                      <a:solidFill>
                        <a:schemeClr val="bg1"/>
                      </a:solidFill>
                      <a:cs typeface="+mn-ea"/>
                      <a:sym typeface="+mn-lt"/>
                    </a:rPr>
                    <a:t>关键词</a:t>
                  </a:r>
                  <a:endParaRPr lang="en-US" sz="1400">
                    <a:solidFill>
                      <a:schemeClr val="bg1"/>
                    </a:solidFill>
                    <a:cs typeface="+mn-ea"/>
                    <a:sym typeface="+mn-lt"/>
                  </a:endParaRPr>
                </a:p>
              </p:txBody>
            </p:sp>
            <p:sp>
              <p:nvSpPr>
                <p:cNvPr id="32" name="Freeform 25"/>
                <p:cNvSpPr>
                  <a:spLocks noEditPoints="1"/>
                </p:cNvSpPr>
                <p:nvPr/>
              </p:nvSpPr>
              <p:spPr bwMode="auto">
                <a:xfrm>
                  <a:off x="2419351" y="3165475"/>
                  <a:ext cx="1027113" cy="1074738"/>
                </a:xfrm>
                <a:custGeom>
                  <a:avLst/>
                  <a:gdLst>
                    <a:gd name="T0" fmla="*/ 139 w 273"/>
                    <a:gd name="T1" fmla="*/ 286 h 286"/>
                    <a:gd name="T2" fmla="*/ 108 w 273"/>
                    <a:gd name="T3" fmla="*/ 255 h 286"/>
                    <a:gd name="T4" fmla="*/ 111 w 273"/>
                    <a:gd name="T5" fmla="*/ 241 h 286"/>
                    <a:gd name="T6" fmla="*/ 111 w 273"/>
                    <a:gd name="T7" fmla="*/ 241 h 286"/>
                    <a:gd name="T8" fmla="*/ 0 w 273"/>
                    <a:gd name="T9" fmla="*/ 241 h 286"/>
                    <a:gd name="T10" fmla="*/ 0 w 273"/>
                    <a:gd name="T11" fmla="*/ 170 h 286"/>
                    <a:gd name="T12" fmla="*/ 6 w 273"/>
                    <a:gd name="T13" fmla="*/ 171 h 286"/>
                    <a:gd name="T14" fmla="*/ 15 w 273"/>
                    <a:gd name="T15" fmla="*/ 173 h 286"/>
                    <a:gd name="T16" fmla="*/ 46 w 273"/>
                    <a:gd name="T17" fmla="*/ 141 h 286"/>
                    <a:gd name="T18" fmla="*/ 15 w 273"/>
                    <a:gd name="T19" fmla="*/ 110 h 286"/>
                    <a:gd name="T20" fmla="*/ 6 w 273"/>
                    <a:gd name="T21" fmla="*/ 111 h 286"/>
                    <a:gd name="T22" fmla="*/ 0 w 273"/>
                    <a:gd name="T23" fmla="*/ 113 h 286"/>
                    <a:gd name="T24" fmla="*/ 0 w 273"/>
                    <a:gd name="T25" fmla="*/ 0 h 286"/>
                    <a:gd name="T26" fmla="*/ 158 w 273"/>
                    <a:gd name="T27" fmla="*/ 0 h 286"/>
                    <a:gd name="T28" fmla="*/ 273 w 273"/>
                    <a:gd name="T29" fmla="*/ 241 h 286"/>
                    <a:gd name="T30" fmla="*/ 167 w 273"/>
                    <a:gd name="T31" fmla="*/ 241 h 286"/>
                    <a:gd name="T32" fmla="*/ 170 w 273"/>
                    <a:gd name="T33" fmla="*/ 255 h 286"/>
                    <a:gd name="T34" fmla="*/ 139 w 273"/>
                    <a:gd name="T35" fmla="*/ 286 h 286"/>
                    <a:gd name="T36" fmla="*/ 8 w 273"/>
                    <a:gd name="T37" fmla="*/ 233 h 286"/>
                    <a:gd name="T38" fmla="*/ 123 w 273"/>
                    <a:gd name="T39" fmla="*/ 233 h 286"/>
                    <a:gd name="T40" fmla="*/ 118 w 273"/>
                    <a:gd name="T41" fmla="*/ 245 h 286"/>
                    <a:gd name="T42" fmla="*/ 116 w 273"/>
                    <a:gd name="T43" fmla="*/ 255 h 286"/>
                    <a:gd name="T44" fmla="*/ 139 w 273"/>
                    <a:gd name="T45" fmla="*/ 278 h 286"/>
                    <a:gd name="T46" fmla="*/ 162 w 273"/>
                    <a:gd name="T47" fmla="*/ 255 h 286"/>
                    <a:gd name="T48" fmla="*/ 160 w 273"/>
                    <a:gd name="T49" fmla="*/ 245 h 286"/>
                    <a:gd name="T50" fmla="*/ 155 w 273"/>
                    <a:gd name="T51" fmla="*/ 233 h 286"/>
                    <a:gd name="T52" fmla="*/ 260 w 273"/>
                    <a:gd name="T53" fmla="*/ 233 h 286"/>
                    <a:gd name="T54" fmla="*/ 153 w 273"/>
                    <a:gd name="T55" fmla="*/ 8 h 286"/>
                    <a:gd name="T56" fmla="*/ 8 w 273"/>
                    <a:gd name="T57" fmla="*/ 8 h 286"/>
                    <a:gd name="T58" fmla="*/ 8 w 273"/>
                    <a:gd name="T59" fmla="*/ 103 h 286"/>
                    <a:gd name="T60" fmla="*/ 15 w 273"/>
                    <a:gd name="T61" fmla="*/ 102 h 286"/>
                    <a:gd name="T62" fmla="*/ 54 w 273"/>
                    <a:gd name="T63" fmla="*/ 141 h 286"/>
                    <a:gd name="T64" fmla="*/ 15 w 273"/>
                    <a:gd name="T65" fmla="*/ 181 h 286"/>
                    <a:gd name="T66" fmla="*/ 8 w 273"/>
                    <a:gd name="T67" fmla="*/ 180 h 286"/>
                    <a:gd name="T68" fmla="*/ 8 w 273"/>
                    <a:gd name="T69" fmla="*/ 233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3" h="286">
                      <a:moveTo>
                        <a:pt x="139" y="286"/>
                      </a:moveTo>
                      <a:cubicBezTo>
                        <a:pt x="122" y="286"/>
                        <a:pt x="108" y="272"/>
                        <a:pt x="108" y="255"/>
                      </a:cubicBezTo>
                      <a:cubicBezTo>
                        <a:pt x="108" y="250"/>
                        <a:pt x="109" y="246"/>
                        <a:pt x="111" y="241"/>
                      </a:cubicBezTo>
                      <a:cubicBezTo>
                        <a:pt x="111" y="241"/>
                        <a:pt x="111" y="241"/>
                        <a:pt x="111" y="241"/>
                      </a:cubicBezTo>
                      <a:cubicBezTo>
                        <a:pt x="0" y="241"/>
                        <a:pt x="0" y="241"/>
                        <a:pt x="0" y="241"/>
                      </a:cubicBezTo>
                      <a:cubicBezTo>
                        <a:pt x="0" y="170"/>
                        <a:pt x="0" y="170"/>
                        <a:pt x="0" y="170"/>
                      </a:cubicBezTo>
                      <a:cubicBezTo>
                        <a:pt x="6" y="171"/>
                        <a:pt x="6" y="171"/>
                        <a:pt x="6" y="171"/>
                      </a:cubicBezTo>
                      <a:cubicBezTo>
                        <a:pt x="9" y="172"/>
                        <a:pt x="12" y="173"/>
                        <a:pt x="15" y="173"/>
                      </a:cubicBezTo>
                      <a:cubicBezTo>
                        <a:pt x="32" y="173"/>
                        <a:pt x="46" y="159"/>
                        <a:pt x="46" y="141"/>
                      </a:cubicBezTo>
                      <a:cubicBezTo>
                        <a:pt x="46" y="124"/>
                        <a:pt x="32" y="110"/>
                        <a:pt x="15" y="110"/>
                      </a:cubicBezTo>
                      <a:cubicBezTo>
                        <a:pt x="12" y="110"/>
                        <a:pt x="9" y="110"/>
                        <a:pt x="6" y="111"/>
                      </a:cubicBezTo>
                      <a:cubicBezTo>
                        <a:pt x="0" y="113"/>
                        <a:pt x="0" y="113"/>
                        <a:pt x="0" y="113"/>
                      </a:cubicBezTo>
                      <a:cubicBezTo>
                        <a:pt x="0" y="0"/>
                        <a:pt x="0" y="0"/>
                        <a:pt x="0" y="0"/>
                      </a:cubicBezTo>
                      <a:cubicBezTo>
                        <a:pt x="158" y="0"/>
                        <a:pt x="158" y="0"/>
                        <a:pt x="158" y="0"/>
                      </a:cubicBezTo>
                      <a:cubicBezTo>
                        <a:pt x="273" y="241"/>
                        <a:pt x="273" y="241"/>
                        <a:pt x="273" y="241"/>
                      </a:cubicBezTo>
                      <a:cubicBezTo>
                        <a:pt x="167" y="241"/>
                        <a:pt x="167" y="241"/>
                        <a:pt x="167" y="241"/>
                      </a:cubicBezTo>
                      <a:cubicBezTo>
                        <a:pt x="169" y="246"/>
                        <a:pt x="170" y="250"/>
                        <a:pt x="170" y="255"/>
                      </a:cubicBezTo>
                      <a:cubicBezTo>
                        <a:pt x="170" y="272"/>
                        <a:pt x="156" y="286"/>
                        <a:pt x="139" y="286"/>
                      </a:cubicBezTo>
                      <a:close/>
                      <a:moveTo>
                        <a:pt x="8" y="233"/>
                      </a:moveTo>
                      <a:cubicBezTo>
                        <a:pt x="123" y="233"/>
                        <a:pt x="123" y="233"/>
                        <a:pt x="123" y="233"/>
                      </a:cubicBezTo>
                      <a:cubicBezTo>
                        <a:pt x="118" y="245"/>
                        <a:pt x="118" y="245"/>
                        <a:pt x="118" y="245"/>
                      </a:cubicBezTo>
                      <a:cubicBezTo>
                        <a:pt x="117" y="248"/>
                        <a:pt x="116" y="251"/>
                        <a:pt x="116" y="255"/>
                      </a:cubicBezTo>
                      <a:cubicBezTo>
                        <a:pt x="116" y="268"/>
                        <a:pt x="126" y="278"/>
                        <a:pt x="139" y="278"/>
                      </a:cubicBezTo>
                      <a:cubicBezTo>
                        <a:pt x="152" y="278"/>
                        <a:pt x="162" y="268"/>
                        <a:pt x="162" y="255"/>
                      </a:cubicBezTo>
                      <a:cubicBezTo>
                        <a:pt x="162" y="251"/>
                        <a:pt x="162" y="248"/>
                        <a:pt x="160" y="245"/>
                      </a:cubicBezTo>
                      <a:cubicBezTo>
                        <a:pt x="155" y="233"/>
                        <a:pt x="155" y="233"/>
                        <a:pt x="155" y="233"/>
                      </a:cubicBezTo>
                      <a:cubicBezTo>
                        <a:pt x="260" y="233"/>
                        <a:pt x="260" y="233"/>
                        <a:pt x="260" y="233"/>
                      </a:cubicBezTo>
                      <a:cubicBezTo>
                        <a:pt x="153" y="8"/>
                        <a:pt x="153" y="8"/>
                        <a:pt x="153" y="8"/>
                      </a:cubicBezTo>
                      <a:cubicBezTo>
                        <a:pt x="8" y="8"/>
                        <a:pt x="8" y="8"/>
                        <a:pt x="8" y="8"/>
                      </a:cubicBezTo>
                      <a:cubicBezTo>
                        <a:pt x="8" y="103"/>
                        <a:pt x="8" y="103"/>
                        <a:pt x="8" y="103"/>
                      </a:cubicBezTo>
                      <a:cubicBezTo>
                        <a:pt x="11" y="102"/>
                        <a:pt x="13" y="102"/>
                        <a:pt x="15" y="102"/>
                      </a:cubicBezTo>
                      <a:cubicBezTo>
                        <a:pt x="37" y="102"/>
                        <a:pt x="54" y="120"/>
                        <a:pt x="54" y="141"/>
                      </a:cubicBezTo>
                      <a:cubicBezTo>
                        <a:pt x="54" y="163"/>
                        <a:pt x="37" y="181"/>
                        <a:pt x="15" y="181"/>
                      </a:cubicBezTo>
                      <a:cubicBezTo>
                        <a:pt x="13" y="181"/>
                        <a:pt x="11" y="180"/>
                        <a:pt x="8" y="180"/>
                      </a:cubicBezTo>
                      <a:lnTo>
                        <a:pt x="8" y="233"/>
                      </a:lnTo>
                      <a:close/>
                    </a:path>
                  </a:pathLst>
                </a:custGeom>
                <a:solidFill>
                  <a:schemeClr val="bg1">
                    <a:lumMod val="95000"/>
                  </a:schemeClr>
                </a:solidFill>
                <a:ln>
                  <a:noFill/>
                </a:ln>
              </p:spPr>
              <p:txBody>
                <a:bodyPr vert="horz" wrap="square" lIns="121920" tIns="60961" rIns="121920" bIns="60961" numCol="1" anchor="t" anchorCtr="0" compatLnSpc="1"/>
                <a:lstStyle/>
                <a:p>
                  <a:endParaRPr lang="en-US" sz="2400">
                    <a:cs typeface="+mn-ea"/>
                    <a:sym typeface="+mn-lt"/>
                  </a:endParaRPr>
                </a:p>
              </p:txBody>
            </p:sp>
          </p:grpSp>
        </p:grpSp>
        <p:grpSp>
          <p:nvGrpSpPr>
            <p:cNvPr id="5" name="组合 4"/>
            <p:cNvGrpSpPr/>
            <p:nvPr/>
          </p:nvGrpSpPr>
          <p:grpSpPr>
            <a:xfrm>
              <a:off x="1307469" y="2504212"/>
              <a:ext cx="9613068" cy="2873052"/>
              <a:chOff x="1307468" y="2504212"/>
              <a:chExt cx="9613068" cy="2873052"/>
            </a:xfrm>
          </p:grpSpPr>
          <p:grpSp>
            <p:nvGrpSpPr>
              <p:cNvPr id="6" name="组合 5"/>
              <p:cNvGrpSpPr/>
              <p:nvPr/>
            </p:nvGrpSpPr>
            <p:grpSpPr>
              <a:xfrm>
                <a:off x="7193663" y="2504212"/>
                <a:ext cx="3726873" cy="2139883"/>
                <a:chOff x="7193663" y="1791663"/>
                <a:chExt cx="3726873" cy="2139883"/>
              </a:xfrm>
            </p:grpSpPr>
            <p:grpSp>
              <p:nvGrpSpPr>
                <p:cNvPr id="16" name="组合 15"/>
                <p:cNvGrpSpPr/>
                <p:nvPr/>
              </p:nvGrpSpPr>
              <p:grpSpPr>
                <a:xfrm>
                  <a:off x="7534544" y="1791663"/>
                  <a:ext cx="3247447" cy="2139883"/>
                  <a:chOff x="277003" y="1371184"/>
                  <a:chExt cx="4677692" cy="2139883"/>
                </a:xfrm>
              </p:grpSpPr>
              <p:grpSp>
                <p:nvGrpSpPr>
                  <p:cNvPr id="18" name="组合 17"/>
                  <p:cNvGrpSpPr/>
                  <p:nvPr/>
                </p:nvGrpSpPr>
                <p:grpSpPr>
                  <a:xfrm>
                    <a:off x="277003" y="1371184"/>
                    <a:ext cx="4677692" cy="815975"/>
                    <a:chOff x="400760" y="1704422"/>
                    <a:chExt cx="4677692" cy="815975"/>
                  </a:xfrm>
                </p:grpSpPr>
                <p:sp>
                  <p:nvSpPr>
                    <p:cNvPr id="22" name="TextBox 253"/>
                    <p:cNvSpPr txBox="1"/>
                    <p:nvPr/>
                  </p:nvSpPr>
                  <p:spPr>
                    <a:xfrm>
                      <a:off x="400760" y="2012397"/>
                      <a:ext cx="4677610" cy="508000"/>
                    </a:xfrm>
                    <a:prstGeom prst="rect">
                      <a:avLst/>
                    </a:prstGeom>
                    <a:noFill/>
                  </p:spPr>
                  <p:txBody>
                    <a:bodyPr wrap="square" lIns="0" tIns="0" rIns="0" bIns="0" rtlCol="0"/>
                    <a:lstStyle/>
                    <a:p>
                      <a:pPr algn="r">
                        <a:lnSpc>
                          <a:spcPct val="150000"/>
                        </a:lnSpc>
                      </a:pPr>
                      <a:r>
                        <a:rPr lang="zh-CN" altLang="en-US" sz="1600">
                          <a:cs typeface="+mn-ea"/>
                          <a:sym typeface="+mn-lt"/>
                        </a:rPr>
                        <a:t>此部分内容作为文字排版占位显示</a:t>
                      </a:r>
                    </a:p>
                    <a:p>
                      <a:pPr algn="r">
                        <a:lnSpc>
                          <a:spcPct val="150000"/>
                        </a:lnSpc>
                      </a:pPr>
                      <a:r>
                        <a:rPr lang="zh-CN" altLang="en-US" sz="1600">
                          <a:cs typeface="+mn-ea"/>
                          <a:sym typeface="+mn-lt"/>
                        </a:rPr>
                        <a:t>（建议使用主题字体）</a:t>
                      </a:r>
                      <a:endParaRPr lang="zh-CN" altLang="en-US" sz="1600" dirty="0">
                        <a:cs typeface="+mn-ea"/>
                        <a:sym typeface="+mn-lt"/>
                      </a:endParaRPr>
                    </a:p>
                  </p:txBody>
                </p:sp>
                <p:sp>
                  <p:nvSpPr>
                    <p:cNvPr id="23" name="Rectangle 254"/>
                    <p:cNvSpPr/>
                    <p:nvPr/>
                  </p:nvSpPr>
                  <p:spPr>
                    <a:xfrm>
                      <a:off x="1317257" y="1704422"/>
                      <a:ext cx="3761195" cy="307777"/>
                    </a:xfrm>
                    <a:prstGeom prst="rect">
                      <a:avLst/>
                    </a:prstGeom>
                  </p:spPr>
                  <p:txBody>
                    <a:bodyPr wrap="square" lIns="0" tIns="0" rIns="0" bIns="0">
                      <a:normAutofit lnSpcReduction="10000"/>
                    </a:bodyPr>
                    <a:lstStyle/>
                    <a:p>
                      <a:pPr algn="r"/>
                      <a:r>
                        <a:rPr lang="zh-CN" altLang="en-US" sz="2135" b="1" dirty="0">
                          <a:solidFill>
                            <a:schemeClr val="accent2"/>
                          </a:solidFill>
                          <a:cs typeface="+mn-ea"/>
                          <a:sym typeface="+mn-lt"/>
                        </a:rPr>
                        <a:t>标题文本预设</a:t>
                      </a:r>
                      <a:endParaRPr lang="en-US" sz="2135" b="1" dirty="0">
                        <a:solidFill>
                          <a:schemeClr val="accent2"/>
                        </a:solidFill>
                        <a:cs typeface="+mn-ea"/>
                        <a:sym typeface="+mn-lt"/>
                      </a:endParaRPr>
                    </a:p>
                  </p:txBody>
                </p:sp>
              </p:grpSp>
              <p:grpSp>
                <p:nvGrpSpPr>
                  <p:cNvPr id="19" name="组合 18"/>
                  <p:cNvGrpSpPr/>
                  <p:nvPr/>
                </p:nvGrpSpPr>
                <p:grpSpPr>
                  <a:xfrm>
                    <a:off x="534025" y="2695092"/>
                    <a:ext cx="4420670" cy="815975"/>
                    <a:chOff x="657782" y="1704422"/>
                    <a:chExt cx="4420670" cy="815975"/>
                  </a:xfrm>
                </p:grpSpPr>
                <p:sp>
                  <p:nvSpPr>
                    <p:cNvPr id="20" name="TextBox 253"/>
                    <p:cNvSpPr txBox="1"/>
                    <p:nvPr/>
                  </p:nvSpPr>
                  <p:spPr>
                    <a:xfrm>
                      <a:off x="657782" y="2012397"/>
                      <a:ext cx="4420588" cy="508000"/>
                    </a:xfrm>
                    <a:prstGeom prst="rect">
                      <a:avLst/>
                    </a:prstGeom>
                    <a:noFill/>
                  </p:spPr>
                  <p:txBody>
                    <a:bodyPr wrap="square" lIns="0" tIns="0" rIns="0" bIns="0" rtlCol="0"/>
                    <a:lstStyle/>
                    <a:p>
                      <a:pPr algn="r">
                        <a:lnSpc>
                          <a:spcPct val="150000"/>
                        </a:lnSpc>
                      </a:pPr>
                      <a:r>
                        <a:rPr lang="zh-CN" altLang="en-US" sz="1600">
                          <a:cs typeface="+mn-ea"/>
                          <a:sym typeface="+mn-lt"/>
                        </a:rPr>
                        <a:t>此部分内容作为文字排版占位显示</a:t>
                      </a:r>
                    </a:p>
                    <a:p>
                      <a:pPr algn="r">
                        <a:lnSpc>
                          <a:spcPct val="150000"/>
                        </a:lnSpc>
                      </a:pPr>
                      <a:r>
                        <a:rPr lang="zh-CN" altLang="en-US" sz="1600">
                          <a:cs typeface="+mn-ea"/>
                          <a:sym typeface="+mn-lt"/>
                        </a:rPr>
                        <a:t>（建议使用主题字体）</a:t>
                      </a:r>
                      <a:endParaRPr lang="zh-CN" altLang="en-US" sz="1600" dirty="0">
                        <a:cs typeface="+mn-ea"/>
                        <a:sym typeface="+mn-lt"/>
                      </a:endParaRPr>
                    </a:p>
                  </p:txBody>
                </p:sp>
                <p:sp>
                  <p:nvSpPr>
                    <p:cNvPr id="21" name="Rectangle 254"/>
                    <p:cNvSpPr/>
                    <p:nvPr/>
                  </p:nvSpPr>
                  <p:spPr>
                    <a:xfrm>
                      <a:off x="1317257" y="1704422"/>
                      <a:ext cx="3761195" cy="307777"/>
                    </a:xfrm>
                    <a:prstGeom prst="rect">
                      <a:avLst/>
                    </a:prstGeom>
                  </p:spPr>
                  <p:txBody>
                    <a:bodyPr wrap="square" lIns="0" tIns="0" rIns="0" bIns="0">
                      <a:normAutofit lnSpcReduction="10000"/>
                    </a:bodyPr>
                    <a:lstStyle/>
                    <a:p>
                      <a:pPr algn="r"/>
                      <a:r>
                        <a:rPr lang="zh-CN" altLang="en-US" sz="2135" b="1" dirty="0">
                          <a:solidFill>
                            <a:schemeClr val="accent2"/>
                          </a:solidFill>
                          <a:cs typeface="+mn-ea"/>
                          <a:sym typeface="+mn-lt"/>
                        </a:rPr>
                        <a:t>标题文本预设</a:t>
                      </a:r>
                      <a:endParaRPr lang="en-US" sz="2135" b="1" dirty="0">
                        <a:solidFill>
                          <a:schemeClr val="accent2"/>
                        </a:solidFill>
                        <a:cs typeface="+mn-ea"/>
                        <a:sym typeface="+mn-lt"/>
                      </a:endParaRPr>
                    </a:p>
                  </p:txBody>
                </p:sp>
              </p:grpSp>
            </p:grpSp>
            <p:cxnSp>
              <p:nvCxnSpPr>
                <p:cNvPr id="17" name="直接连接符 16"/>
                <p:cNvCxnSpPr/>
                <p:nvPr/>
              </p:nvCxnSpPr>
              <p:spPr>
                <a:xfrm>
                  <a:off x="7193663" y="2804491"/>
                  <a:ext cx="3726873" cy="0"/>
                </a:xfrm>
                <a:prstGeom prst="line">
                  <a:avLst/>
                </a:prstGeom>
                <a:ln>
                  <a:solidFill>
                    <a:schemeClr val="tx1">
                      <a:lumMod val="20000"/>
                      <a:lumOff val="80000"/>
                    </a:schemeClr>
                  </a:solidFill>
                  <a:headEnd type="oval"/>
                  <a:tailEnd type="none"/>
                </a:ln>
              </p:spPr>
              <p:style>
                <a:lnRef idx="1">
                  <a:schemeClr val="accent1"/>
                </a:lnRef>
                <a:fillRef idx="0">
                  <a:schemeClr val="accent1"/>
                </a:fillRef>
                <a:effectRef idx="0">
                  <a:schemeClr val="accent1"/>
                </a:effectRef>
                <a:fontRef idx="minor">
                  <a:schemeClr val="tx1"/>
                </a:fontRef>
              </p:style>
            </p:cxnSp>
          </p:grpSp>
          <p:grpSp>
            <p:nvGrpSpPr>
              <p:cNvPr id="7" name="组合 6"/>
              <p:cNvGrpSpPr/>
              <p:nvPr/>
            </p:nvGrpSpPr>
            <p:grpSpPr>
              <a:xfrm>
                <a:off x="1307468" y="3237381"/>
                <a:ext cx="3350694" cy="2139883"/>
                <a:chOff x="1307468" y="2310004"/>
                <a:chExt cx="3350694" cy="2139883"/>
              </a:xfrm>
            </p:grpSpPr>
            <p:grpSp>
              <p:nvGrpSpPr>
                <p:cNvPr id="8" name="组合 7"/>
                <p:cNvGrpSpPr/>
                <p:nvPr/>
              </p:nvGrpSpPr>
              <p:grpSpPr>
                <a:xfrm>
                  <a:off x="1410010" y="2310004"/>
                  <a:ext cx="3103245" cy="2139883"/>
                  <a:chOff x="1193500" y="2104353"/>
                  <a:chExt cx="4469980" cy="2139883"/>
                </a:xfrm>
              </p:grpSpPr>
              <p:grpSp>
                <p:nvGrpSpPr>
                  <p:cNvPr id="10" name="组合 9"/>
                  <p:cNvGrpSpPr/>
                  <p:nvPr/>
                </p:nvGrpSpPr>
                <p:grpSpPr>
                  <a:xfrm>
                    <a:off x="1193500" y="2104353"/>
                    <a:ext cx="4469980" cy="815975"/>
                    <a:chOff x="1317257" y="2437591"/>
                    <a:chExt cx="4469980" cy="815975"/>
                  </a:xfrm>
                </p:grpSpPr>
                <p:sp>
                  <p:nvSpPr>
                    <p:cNvPr id="14" name="TextBox 253"/>
                    <p:cNvSpPr txBox="1"/>
                    <p:nvPr/>
                  </p:nvSpPr>
                  <p:spPr>
                    <a:xfrm>
                      <a:off x="1317257" y="2745566"/>
                      <a:ext cx="4469980" cy="508000"/>
                    </a:xfrm>
                    <a:prstGeom prst="rect">
                      <a:avLst/>
                    </a:prstGeom>
                    <a:noFill/>
                  </p:spPr>
                  <p:txBody>
                    <a:bodyPr wrap="square" lIns="0" tIns="0" rIns="0" bIns="0" rtlCol="0"/>
                    <a:lstStyle/>
                    <a:p>
                      <a:pPr>
                        <a:lnSpc>
                          <a:spcPct val="150000"/>
                        </a:lnSpc>
                      </a:pPr>
                      <a:r>
                        <a:rPr lang="zh-CN" altLang="en-US" sz="1600">
                          <a:cs typeface="+mn-ea"/>
                          <a:sym typeface="+mn-lt"/>
                        </a:rPr>
                        <a:t>此部分内容作为文字排版占位显示</a:t>
                      </a:r>
                    </a:p>
                    <a:p>
                      <a:pPr>
                        <a:lnSpc>
                          <a:spcPct val="150000"/>
                        </a:lnSpc>
                      </a:pPr>
                      <a:r>
                        <a:rPr lang="zh-CN" altLang="en-US" sz="1600">
                          <a:cs typeface="+mn-ea"/>
                          <a:sym typeface="+mn-lt"/>
                        </a:rPr>
                        <a:t>（建议使用主题字体）</a:t>
                      </a:r>
                      <a:endParaRPr lang="zh-CN" altLang="en-US" sz="1600" dirty="0">
                        <a:cs typeface="+mn-ea"/>
                        <a:sym typeface="+mn-lt"/>
                      </a:endParaRPr>
                    </a:p>
                  </p:txBody>
                </p:sp>
                <p:sp>
                  <p:nvSpPr>
                    <p:cNvPr id="15" name="Rectangle 254"/>
                    <p:cNvSpPr/>
                    <p:nvPr/>
                  </p:nvSpPr>
                  <p:spPr>
                    <a:xfrm>
                      <a:off x="1317257" y="2437591"/>
                      <a:ext cx="3761195" cy="307777"/>
                    </a:xfrm>
                    <a:prstGeom prst="rect">
                      <a:avLst/>
                    </a:prstGeom>
                  </p:spPr>
                  <p:txBody>
                    <a:bodyPr wrap="square" lIns="0" tIns="0" rIns="0" bIns="0">
                      <a:normAutofit lnSpcReduction="10000"/>
                    </a:bodyPr>
                    <a:lstStyle/>
                    <a:p>
                      <a:r>
                        <a:rPr lang="zh-CN" altLang="en-US" sz="2135" b="1" dirty="0">
                          <a:solidFill>
                            <a:schemeClr val="accent1"/>
                          </a:solidFill>
                          <a:cs typeface="+mn-ea"/>
                          <a:sym typeface="+mn-lt"/>
                        </a:rPr>
                        <a:t>标题文本预设</a:t>
                      </a:r>
                      <a:endParaRPr lang="en-US" sz="2135" b="1" dirty="0">
                        <a:solidFill>
                          <a:schemeClr val="accent1"/>
                        </a:solidFill>
                        <a:cs typeface="+mn-ea"/>
                        <a:sym typeface="+mn-lt"/>
                      </a:endParaRPr>
                    </a:p>
                  </p:txBody>
                </p:sp>
              </p:grpSp>
              <p:grpSp>
                <p:nvGrpSpPr>
                  <p:cNvPr id="11" name="组合 10"/>
                  <p:cNvGrpSpPr/>
                  <p:nvPr/>
                </p:nvGrpSpPr>
                <p:grpSpPr>
                  <a:xfrm>
                    <a:off x="1193500" y="3428261"/>
                    <a:ext cx="4469980" cy="815975"/>
                    <a:chOff x="1317257" y="2437591"/>
                    <a:chExt cx="4469980" cy="815975"/>
                  </a:xfrm>
                </p:grpSpPr>
                <p:sp>
                  <p:nvSpPr>
                    <p:cNvPr id="12" name="TextBox 253"/>
                    <p:cNvSpPr txBox="1"/>
                    <p:nvPr/>
                  </p:nvSpPr>
                  <p:spPr>
                    <a:xfrm>
                      <a:off x="1317257" y="2745566"/>
                      <a:ext cx="4469980" cy="508000"/>
                    </a:xfrm>
                    <a:prstGeom prst="rect">
                      <a:avLst/>
                    </a:prstGeom>
                    <a:noFill/>
                  </p:spPr>
                  <p:txBody>
                    <a:bodyPr wrap="square" lIns="0" tIns="0" rIns="0" bIns="0" rtlCol="0"/>
                    <a:lstStyle/>
                    <a:p>
                      <a:pPr>
                        <a:lnSpc>
                          <a:spcPct val="150000"/>
                        </a:lnSpc>
                      </a:pPr>
                      <a:r>
                        <a:rPr lang="zh-CN" altLang="en-US" sz="1600">
                          <a:cs typeface="+mn-ea"/>
                          <a:sym typeface="+mn-lt"/>
                        </a:rPr>
                        <a:t>此部分内容作为文字排版占位显示</a:t>
                      </a:r>
                    </a:p>
                    <a:p>
                      <a:pPr>
                        <a:lnSpc>
                          <a:spcPct val="150000"/>
                        </a:lnSpc>
                      </a:pPr>
                      <a:r>
                        <a:rPr lang="zh-CN" altLang="en-US" sz="1600">
                          <a:cs typeface="+mn-ea"/>
                          <a:sym typeface="+mn-lt"/>
                        </a:rPr>
                        <a:t>（建议使用主题字体）</a:t>
                      </a:r>
                      <a:endParaRPr lang="zh-CN" altLang="en-US" sz="1600" dirty="0">
                        <a:cs typeface="+mn-ea"/>
                        <a:sym typeface="+mn-lt"/>
                      </a:endParaRPr>
                    </a:p>
                  </p:txBody>
                </p:sp>
                <p:sp>
                  <p:nvSpPr>
                    <p:cNvPr id="13" name="Rectangle 254"/>
                    <p:cNvSpPr/>
                    <p:nvPr/>
                  </p:nvSpPr>
                  <p:spPr>
                    <a:xfrm>
                      <a:off x="1317257" y="2437591"/>
                      <a:ext cx="3761195" cy="307777"/>
                    </a:xfrm>
                    <a:prstGeom prst="rect">
                      <a:avLst/>
                    </a:prstGeom>
                  </p:spPr>
                  <p:txBody>
                    <a:bodyPr wrap="square" lIns="0" tIns="0" rIns="0" bIns="0">
                      <a:normAutofit lnSpcReduction="10000"/>
                    </a:bodyPr>
                    <a:lstStyle/>
                    <a:p>
                      <a:r>
                        <a:rPr lang="zh-CN" altLang="en-US" sz="2135" b="1">
                          <a:solidFill>
                            <a:schemeClr val="accent1"/>
                          </a:solidFill>
                          <a:cs typeface="+mn-ea"/>
                          <a:sym typeface="+mn-lt"/>
                        </a:rPr>
                        <a:t>标题文本预设</a:t>
                      </a:r>
                      <a:endParaRPr lang="en-US" sz="2135" b="1" dirty="0">
                        <a:solidFill>
                          <a:schemeClr val="accent1"/>
                        </a:solidFill>
                        <a:cs typeface="+mn-ea"/>
                        <a:sym typeface="+mn-lt"/>
                      </a:endParaRPr>
                    </a:p>
                  </p:txBody>
                </p:sp>
              </p:grpSp>
            </p:grpSp>
            <p:cxnSp>
              <p:nvCxnSpPr>
                <p:cNvPr id="9" name="直接连接符 8"/>
                <p:cNvCxnSpPr/>
                <p:nvPr/>
              </p:nvCxnSpPr>
              <p:spPr>
                <a:xfrm>
                  <a:off x="1307468" y="3322832"/>
                  <a:ext cx="3350694" cy="0"/>
                </a:xfrm>
                <a:prstGeom prst="line">
                  <a:avLst/>
                </a:prstGeom>
                <a:ln>
                  <a:solidFill>
                    <a:schemeClr val="tx1">
                      <a:lumMod val="20000"/>
                      <a:lumOff val="80000"/>
                    </a:schemeClr>
                  </a:solidFill>
                  <a:tailEnd type="oval"/>
                </a:ln>
              </p:spPr>
              <p:style>
                <a:lnRef idx="1">
                  <a:schemeClr val="accent1"/>
                </a:lnRef>
                <a:fillRef idx="0">
                  <a:schemeClr val="accent1"/>
                </a:fillRef>
                <a:effectRef idx="0">
                  <a:schemeClr val="accent1"/>
                </a:effectRef>
                <a:fontRef idx="minor">
                  <a:schemeClr val="tx1"/>
                </a:fontRef>
              </p:style>
            </p:cxnSp>
          </p:grpSp>
        </p:grpSp>
      </p:grpSp>
      <p:sp>
        <p:nvSpPr>
          <p:cNvPr id="46" name="标题 45"/>
          <p:cNvSpPr>
            <a:spLocks noGrp="1"/>
          </p:cNvSpPr>
          <p:nvPr>
            <p:ph type="title"/>
          </p:nvPr>
        </p:nvSpPr>
        <p:spPr>
          <a:xfrm>
            <a:off x="1033780" y="67310"/>
            <a:ext cx="3961765" cy="584200"/>
          </a:xfrm>
        </p:spPr>
        <p:txBody>
          <a:bodyPr>
            <a:normAutofit/>
          </a:bodyPr>
          <a:lstStyle/>
          <a:p>
            <a:pPr algn="ctr"/>
            <a:r>
              <a:rPr lang="zh-CN" altLang="en-US" b="1" dirty="0">
                <a:solidFill>
                  <a:schemeClr val="accent1">
                    <a:lumMod val="40000"/>
                    <a:lumOff val="60000"/>
                  </a:schemeClr>
                </a:solidFill>
                <a:latin typeface="+mj-ea"/>
                <a:sym typeface="+mn-ea"/>
              </a:rPr>
              <a:t>关键技术与难点</a:t>
            </a: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内容占位符 5"/>
          <p:cNvGraphicFramePr>
            <a:graphicFrameLocks noGrp="1"/>
          </p:cNvGraphicFramePr>
          <p:nvPr>
            <p:ph idx="1"/>
            <p:extLst>
              <p:ext uri="{D42A27DB-BD31-4B8C-83A1-F6EECF244321}">
                <p14:modId xmlns:p14="http://schemas.microsoft.com/office/powerpoint/2010/main" val="1945170432"/>
              </p:ext>
            </p:extLst>
          </p:nvPr>
        </p:nvGraphicFramePr>
        <p:xfrm>
          <a:off x="752061" y="1505122"/>
          <a:ext cx="5496339" cy="4351338"/>
        </p:xfrm>
        <a:graphic>
          <a:graphicData uri="http://schemas.openxmlformats.org/drawingml/2006/chart">
            <c:chart xmlns:c="http://schemas.openxmlformats.org/drawingml/2006/chart" xmlns:r="http://schemas.openxmlformats.org/officeDocument/2006/relationships" r:id="rId2"/>
          </a:graphicData>
        </a:graphic>
      </p:graphicFrame>
      <p:sp>
        <p:nvSpPr>
          <p:cNvPr id="7" name="矩形 6"/>
          <p:cNvSpPr/>
          <p:nvPr/>
        </p:nvSpPr>
        <p:spPr>
          <a:xfrm>
            <a:off x="6983895" y="1567069"/>
            <a:ext cx="4475922" cy="4227443"/>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altLang="zh-CN" sz="2000" dirty="0">
              <a:solidFill>
                <a:schemeClr val="tx1">
                  <a:lumMod val="50000"/>
                  <a:lumOff val="50000"/>
                </a:schemeClr>
              </a:solidFill>
              <a:latin typeface="微软雅黑" charset="-122"/>
            </a:endParaRPr>
          </a:p>
        </p:txBody>
      </p:sp>
      <p:sp>
        <p:nvSpPr>
          <p:cNvPr id="8" name="文本框 7"/>
          <p:cNvSpPr txBox="1"/>
          <p:nvPr/>
        </p:nvSpPr>
        <p:spPr>
          <a:xfrm>
            <a:off x="7419561" y="2151727"/>
            <a:ext cx="3604591" cy="2554545"/>
          </a:xfrm>
          <a:prstGeom prst="rect">
            <a:avLst/>
          </a:prstGeom>
          <a:noFill/>
        </p:spPr>
        <p:txBody>
          <a:bodyPr wrap="square" rtlCol="0">
            <a:spAutoFit/>
          </a:bodyPr>
          <a:lstStyle/>
          <a:p>
            <a:pPr lvl="0" algn="just"/>
            <a:r>
              <a:rPr lang="zh-CN" altLang="en-US" sz="2000" dirty="0">
                <a:solidFill>
                  <a:schemeClr val="bg1"/>
                </a:solidFill>
                <a:latin typeface="微软雅黑" charset="-122"/>
              </a:rPr>
              <a:t>单击此处添加文本单击此处添加文本单击此处添加文本单击此处添加文本单击此处添加文本单击此处添加文本单击此处添加文本单击此处添加文本单击此处添加文本单击此处添加文本单击此处添加文本单击此处添加文本</a:t>
            </a:r>
            <a:endParaRPr lang="en-US" altLang="zh-CN" sz="2000" dirty="0">
              <a:solidFill>
                <a:schemeClr val="bg1"/>
              </a:solidFill>
              <a:latin typeface="微软雅黑" charset="-122"/>
            </a:endParaRPr>
          </a:p>
        </p:txBody>
      </p:sp>
      <p:sp>
        <p:nvSpPr>
          <p:cNvPr id="3" name="标题 2"/>
          <p:cNvSpPr>
            <a:spLocks noGrp="1"/>
          </p:cNvSpPr>
          <p:nvPr>
            <p:ph type="title"/>
          </p:nvPr>
        </p:nvSpPr>
        <p:spPr>
          <a:xfrm>
            <a:off x="1033780" y="67310"/>
            <a:ext cx="3961765" cy="584200"/>
          </a:xfrm>
        </p:spPr>
        <p:txBody>
          <a:bodyPr>
            <a:normAutofit/>
          </a:bodyPr>
          <a:lstStyle/>
          <a:p>
            <a:pPr algn="ctr"/>
            <a:r>
              <a:rPr lang="zh-CN" altLang="en-US" b="1" dirty="0">
                <a:solidFill>
                  <a:schemeClr val="accent1">
                    <a:lumMod val="40000"/>
                    <a:lumOff val="60000"/>
                  </a:schemeClr>
                </a:solidFill>
                <a:latin typeface="+mj-ea"/>
                <a:sym typeface="+mn-ea"/>
              </a:rPr>
              <a:t>关键技术与难点</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占位符 6" descr="图片1"/>
          <p:cNvPicPr>
            <a:picLocks noGrp="1" noChangeAspect="1"/>
          </p:cNvPicPr>
          <p:nvPr>
            <p:ph type="pic" idx="1"/>
          </p:nvPr>
        </p:nvPicPr>
        <p:blipFill>
          <a:blip r:embed="rId3"/>
          <a:stretch>
            <a:fillRect/>
          </a:stretch>
        </p:blipFill>
        <p:spPr>
          <a:xfrm>
            <a:off x="-64770" y="174625"/>
            <a:ext cx="5015865" cy="7096125"/>
          </a:xfrm>
          <a:prstGeom prst="rect">
            <a:avLst/>
          </a:prstGeom>
        </p:spPr>
      </p:pic>
      <p:sp>
        <p:nvSpPr>
          <p:cNvPr id="8" name="矩形 7"/>
          <p:cNvSpPr/>
          <p:nvPr/>
        </p:nvSpPr>
        <p:spPr>
          <a:xfrm>
            <a:off x="-81915" y="350520"/>
            <a:ext cx="5516880" cy="6903720"/>
          </a:xfrm>
          <a:prstGeom prst="rect">
            <a:avLst/>
          </a:prstGeom>
          <a:solidFill>
            <a:schemeClr val="accent1">
              <a:lumMod val="60000"/>
              <a:lumOff val="40000"/>
              <a:alpha val="36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2"/>
          <p:cNvSpPr/>
          <p:nvPr/>
        </p:nvSpPr>
        <p:spPr>
          <a:xfrm>
            <a:off x="3028950" y="-16510"/>
            <a:ext cx="9296400" cy="6858000"/>
          </a:xfrm>
          <a:custGeom>
            <a:avLst/>
            <a:gdLst>
              <a:gd name="connsiteX0" fmla="*/ 0 w 6242613"/>
              <a:gd name="connsiteY0" fmla="*/ 0 h 6858000"/>
              <a:gd name="connsiteX1" fmla="*/ 6242613 w 6242613"/>
              <a:gd name="connsiteY1" fmla="*/ 0 h 6858000"/>
              <a:gd name="connsiteX2" fmla="*/ 6242613 w 6242613"/>
              <a:gd name="connsiteY2" fmla="*/ 6858000 h 6858000"/>
              <a:gd name="connsiteX3" fmla="*/ 0 w 6242613"/>
              <a:gd name="connsiteY3" fmla="*/ 6858000 h 6858000"/>
              <a:gd name="connsiteX4" fmla="*/ 0 w 6242613"/>
              <a:gd name="connsiteY4" fmla="*/ 0 h 6858000"/>
              <a:gd name="connsiteX0-1" fmla="*/ 1493133 w 7735746"/>
              <a:gd name="connsiteY0-2" fmla="*/ 0 h 6858000"/>
              <a:gd name="connsiteX1-3" fmla="*/ 7735746 w 7735746"/>
              <a:gd name="connsiteY1-4" fmla="*/ 0 h 6858000"/>
              <a:gd name="connsiteX2-5" fmla="*/ 7735746 w 7735746"/>
              <a:gd name="connsiteY2-6" fmla="*/ 6858000 h 6858000"/>
              <a:gd name="connsiteX3-7" fmla="*/ 1493133 w 7735746"/>
              <a:gd name="connsiteY3-8" fmla="*/ 6858000 h 6858000"/>
              <a:gd name="connsiteX4-9" fmla="*/ 0 w 7735746"/>
              <a:gd name="connsiteY4-10" fmla="*/ 3530278 h 6858000"/>
              <a:gd name="connsiteX5" fmla="*/ 1493133 w 7735746"/>
              <a:gd name="connsiteY5" fmla="*/ 0 h 6858000"/>
              <a:gd name="connsiteX0-11" fmla="*/ 1493133 w 7735746"/>
              <a:gd name="connsiteY0-12" fmla="*/ 0 h 6858000"/>
              <a:gd name="connsiteX1-13" fmla="*/ 7735746 w 7735746"/>
              <a:gd name="connsiteY1-14" fmla="*/ 0 h 6858000"/>
              <a:gd name="connsiteX2-15" fmla="*/ 7735746 w 7735746"/>
              <a:gd name="connsiteY2-16" fmla="*/ 6858000 h 6858000"/>
              <a:gd name="connsiteX3-17" fmla="*/ 1493133 w 7735746"/>
              <a:gd name="connsiteY3-18" fmla="*/ 6858000 h 6858000"/>
              <a:gd name="connsiteX4-19" fmla="*/ 0 w 7735746"/>
              <a:gd name="connsiteY4-20" fmla="*/ 3530278 h 6858000"/>
              <a:gd name="connsiteX5-21" fmla="*/ 1493133 w 7735746"/>
              <a:gd name="connsiteY5-22" fmla="*/ 0 h 6858000"/>
              <a:gd name="connsiteX0-23" fmla="*/ 1676164 w 7918777"/>
              <a:gd name="connsiteY0-24" fmla="*/ 0 h 6858000"/>
              <a:gd name="connsiteX1-25" fmla="*/ 7918777 w 7918777"/>
              <a:gd name="connsiteY1-26" fmla="*/ 0 h 6858000"/>
              <a:gd name="connsiteX2-27" fmla="*/ 7918777 w 7918777"/>
              <a:gd name="connsiteY2-28" fmla="*/ 6858000 h 6858000"/>
              <a:gd name="connsiteX3-29" fmla="*/ 1676164 w 7918777"/>
              <a:gd name="connsiteY3-30" fmla="*/ 6858000 h 6858000"/>
              <a:gd name="connsiteX4-31" fmla="*/ 183031 w 7918777"/>
              <a:gd name="connsiteY4-32" fmla="*/ 3530278 h 6858000"/>
              <a:gd name="connsiteX5-33" fmla="*/ 1676164 w 7918777"/>
              <a:gd name="connsiteY5-34" fmla="*/ 0 h 6858000"/>
              <a:gd name="connsiteX0-35" fmla="*/ 2083188 w 8325801"/>
              <a:gd name="connsiteY0-36" fmla="*/ 0 h 6858000"/>
              <a:gd name="connsiteX1-37" fmla="*/ 8325801 w 8325801"/>
              <a:gd name="connsiteY1-38" fmla="*/ 0 h 6858000"/>
              <a:gd name="connsiteX2-39" fmla="*/ 8325801 w 8325801"/>
              <a:gd name="connsiteY2-40" fmla="*/ 6858000 h 6858000"/>
              <a:gd name="connsiteX3-41" fmla="*/ 2083188 w 8325801"/>
              <a:gd name="connsiteY3-42" fmla="*/ 6858000 h 6858000"/>
              <a:gd name="connsiteX4-43" fmla="*/ 590055 w 8325801"/>
              <a:gd name="connsiteY4-44" fmla="*/ 3530278 h 6858000"/>
              <a:gd name="connsiteX5-45" fmla="*/ 2083188 w 8325801"/>
              <a:gd name="connsiteY5-46" fmla="*/ 0 h 6858000"/>
              <a:gd name="connsiteX0-47" fmla="*/ 1812106 w 8054719"/>
              <a:gd name="connsiteY0-48" fmla="*/ 0 h 6858000"/>
              <a:gd name="connsiteX1-49" fmla="*/ 8054719 w 8054719"/>
              <a:gd name="connsiteY1-50" fmla="*/ 0 h 6858000"/>
              <a:gd name="connsiteX2-51" fmla="*/ 8054719 w 8054719"/>
              <a:gd name="connsiteY2-52" fmla="*/ 6858000 h 6858000"/>
              <a:gd name="connsiteX3-53" fmla="*/ 1812106 w 8054719"/>
              <a:gd name="connsiteY3-54" fmla="*/ 6858000 h 6858000"/>
              <a:gd name="connsiteX4-55" fmla="*/ 631490 w 8054719"/>
              <a:gd name="connsiteY4-56" fmla="*/ 4085863 h 6858000"/>
              <a:gd name="connsiteX5-57" fmla="*/ 1812106 w 8054719"/>
              <a:gd name="connsiteY5-58" fmla="*/ 0 h 6858000"/>
              <a:gd name="connsiteX0-59" fmla="*/ 1292853 w 7535466"/>
              <a:gd name="connsiteY0-60" fmla="*/ 0 h 6858000"/>
              <a:gd name="connsiteX1-61" fmla="*/ 7535466 w 7535466"/>
              <a:gd name="connsiteY1-62" fmla="*/ 0 h 6858000"/>
              <a:gd name="connsiteX2-63" fmla="*/ 7535466 w 7535466"/>
              <a:gd name="connsiteY2-64" fmla="*/ 6858000 h 6858000"/>
              <a:gd name="connsiteX3-65" fmla="*/ 1292853 w 7535466"/>
              <a:gd name="connsiteY3-66" fmla="*/ 6858000 h 6858000"/>
              <a:gd name="connsiteX4-67" fmla="*/ 112237 w 7535466"/>
              <a:gd name="connsiteY4-68" fmla="*/ 4085863 h 6858000"/>
              <a:gd name="connsiteX5-69" fmla="*/ 1292853 w 7535466"/>
              <a:gd name="connsiteY5-70" fmla="*/ 0 h 6858000"/>
              <a:gd name="connsiteX0-71" fmla="*/ 1292853 w 7535466"/>
              <a:gd name="connsiteY0-72" fmla="*/ 0 h 6858000"/>
              <a:gd name="connsiteX1-73" fmla="*/ 7535466 w 7535466"/>
              <a:gd name="connsiteY1-74" fmla="*/ 0 h 6858000"/>
              <a:gd name="connsiteX2-75" fmla="*/ 7535466 w 7535466"/>
              <a:gd name="connsiteY2-76" fmla="*/ 6858000 h 6858000"/>
              <a:gd name="connsiteX3-77" fmla="*/ 1292853 w 7535466"/>
              <a:gd name="connsiteY3-78" fmla="*/ 6858000 h 6858000"/>
              <a:gd name="connsiteX4-79" fmla="*/ 112237 w 7535466"/>
              <a:gd name="connsiteY4-80" fmla="*/ 4085863 h 6858000"/>
              <a:gd name="connsiteX5-81" fmla="*/ 1292853 w 7535466"/>
              <a:gd name="connsiteY5-82" fmla="*/ 0 h 6858000"/>
              <a:gd name="connsiteX0-83" fmla="*/ 1550298 w 7792911"/>
              <a:gd name="connsiteY0-84" fmla="*/ 0 h 6858000"/>
              <a:gd name="connsiteX1-85" fmla="*/ 7792911 w 7792911"/>
              <a:gd name="connsiteY1-86" fmla="*/ 0 h 6858000"/>
              <a:gd name="connsiteX2-87" fmla="*/ 7792911 w 7792911"/>
              <a:gd name="connsiteY2-88" fmla="*/ 6858000 h 6858000"/>
              <a:gd name="connsiteX3-89" fmla="*/ 57164 w 7792911"/>
              <a:gd name="connsiteY3-90" fmla="*/ 6858000 h 6858000"/>
              <a:gd name="connsiteX4-91" fmla="*/ 369682 w 7792911"/>
              <a:gd name="connsiteY4-92" fmla="*/ 4085863 h 6858000"/>
              <a:gd name="connsiteX5-93" fmla="*/ 1550298 w 7792911"/>
              <a:gd name="connsiteY5-94" fmla="*/ 0 h 6858000"/>
              <a:gd name="connsiteX0-95" fmla="*/ 1493162 w 7735775"/>
              <a:gd name="connsiteY0-96" fmla="*/ 0 h 6858000"/>
              <a:gd name="connsiteX1-97" fmla="*/ 7735775 w 7735775"/>
              <a:gd name="connsiteY1-98" fmla="*/ 0 h 6858000"/>
              <a:gd name="connsiteX2-99" fmla="*/ 7735775 w 7735775"/>
              <a:gd name="connsiteY2-100" fmla="*/ 6858000 h 6858000"/>
              <a:gd name="connsiteX3-101" fmla="*/ 28 w 7735775"/>
              <a:gd name="connsiteY3-102" fmla="*/ 6858000 h 6858000"/>
              <a:gd name="connsiteX4-103" fmla="*/ 960728 w 7735775"/>
              <a:gd name="connsiteY4-104" fmla="*/ 4201609 h 6858000"/>
              <a:gd name="connsiteX5-105" fmla="*/ 1493162 w 7735775"/>
              <a:gd name="connsiteY5-106" fmla="*/ 0 h 6858000"/>
              <a:gd name="connsiteX0-107" fmla="*/ 1493162 w 7735775"/>
              <a:gd name="connsiteY0-108" fmla="*/ 0 h 6858000"/>
              <a:gd name="connsiteX1-109" fmla="*/ 7735775 w 7735775"/>
              <a:gd name="connsiteY1-110" fmla="*/ 0 h 6858000"/>
              <a:gd name="connsiteX2-111" fmla="*/ 7735775 w 7735775"/>
              <a:gd name="connsiteY2-112" fmla="*/ 6858000 h 6858000"/>
              <a:gd name="connsiteX3-113" fmla="*/ 28 w 7735775"/>
              <a:gd name="connsiteY3-114" fmla="*/ 6858000 h 6858000"/>
              <a:gd name="connsiteX4-115" fmla="*/ 960728 w 7735775"/>
              <a:gd name="connsiteY4-116" fmla="*/ 4201609 h 6858000"/>
              <a:gd name="connsiteX5-117" fmla="*/ 1493162 w 7735775"/>
              <a:gd name="connsiteY5-118" fmla="*/ 0 h 6858000"/>
              <a:gd name="connsiteX0-119" fmla="*/ 1523034 w 7765647"/>
              <a:gd name="connsiteY0-120" fmla="*/ 0 h 6858000"/>
              <a:gd name="connsiteX1-121" fmla="*/ 7765647 w 7765647"/>
              <a:gd name="connsiteY1-122" fmla="*/ 0 h 6858000"/>
              <a:gd name="connsiteX2-123" fmla="*/ 7765647 w 7765647"/>
              <a:gd name="connsiteY2-124" fmla="*/ 6858000 h 6858000"/>
              <a:gd name="connsiteX3-125" fmla="*/ 29900 w 7765647"/>
              <a:gd name="connsiteY3-126" fmla="*/ 6858000 h 6858000"/>
              <a:gd name="connsiteX4-127" fmla="*/ 990600 w 7765647"/>
              <a:gd name="connsiteY4-128" fmla="*/ 4201609 h 6858000"/>
              <a:gd name="connsiteX5-129" fmla="*/ 1523034 w 7765647"/>
              <a:gd name="connsiteY5-130" fmla="*/ 0 h 6858000"/>
              <a:gd name="connsiteX0-131" fmla="*/ 1523034 w 7765647"/>
              <a:gd name="connsiteY0-132" fmla="*/ 0 h 6858000"/>
              <a:gd name="connsiteX1-133" fmla="*/ 7765647 w 7765647"/>
              <a:gd name="connsiteY1-134" fmla="*/ 0 h 6858000"/>
              <a:gd name="connsiteX2-135" fmla="*/ 7765647 w 7765647"/>
              <a:gd name="connsiteY2-136" fmla="*/ 6858000 h 6858000"/>
              <a:gd name="connsiteX3-137" fmla="*/ 29900 w 7765647"/>
              <a:gd name="connsiteY3-138" fmla="*/ 6858000 h 6858000"/>
              <a:gd name="connsiteX4-139" fmla="*/ 990600 w 7765647"/>
              <a:gd name="connsiteY4-140" fmla="*/ 4201609 h 6858000"/>
              <a:gd name="connsiteX5-141" fmla="*/ 1523034 w 7765647"/>
              <a:gd name="connsiteY5-142" fmla="*/ 0 h 6858000"/>
              <a:gd name="connsiteX0-143" fmla="*/ 1523034 w 7765647"/>
              <a:gd name="connsiteY0-144" fmla="*/ 0 h 6858000"/>
              <a:gd name="connsiteX1-145" fmla="*/ 7765647 w 7765647"/>
              <a:gd name="connsiteY1-146" fmla="*/ 0 h 6858000"/>
              <a:gd name="connsiteX2-147" fmla="*/ 7765647 w 7765647"/>
              <a:gd name="connsiteY2-148" fmla="*/ 6858000 h 6858000"/>
              <a:gd name="connsiteX3-149" fmla="*/ 29900 w 7765647"/>
              <a:gd name="connsiteY3-150" fmla="*/ 6858000 h 6858000"/>
              <a:gd name="connsiteX4-151" fmla="*/ 990600 w 7765647"/>
              <a:gd name="connsiteY4-152" fmla="*/ 4201609 h 6858000"/>
              <a:gd name="connsiteX5-153" fmla="*/ 1523034 w 7765647"/>
              <a:gd name="connsiteY5-154"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7765647" h="6858000">
                <a:moveTo>
                  <a:pt x="1523034" y="0"/>
                </a:moveTo>
                <a:lnTo>
                  <a:pt x="7765647" y="0"/>
                </a:lnTo>
                <a:lnTo>
                  <a:pt x="7765647" y="6858000"/>
                </a:lnTo>
                <a:lnTo>
                  <a:pt x="29900" y="6858000"/>
                </a:lnTo>
                <a:cubicBezTo>
                  <a:pt x="26042" y="5899230"/>
                  <a:pt x="-255607" y="5334000"/>
                  <a:pt x="990600" y="4201609"/>
                </a:cubicBezTo>
                <a:cubicBezTo>
                  <a:pt x="2402711" y="2457692"/>
                  <a:pt x="1025323" y="1176759"/>
                  <a:pt x="1523034" y="0"/>
                </a:cubicBezTo>
                <a:close/>
              </a:path>
            </a:pathLst>
          </a:custGeom>
          <a:solidFill>
            <a:schemeClr val="bg1"/>
          </a:solidFill>
          <a:ln w="19050">
            <a:noFill/>
            <a:headEnd type="oval"/>
            <a:tailEnd type="oval"/>
          </a:ln>
          <a:effectLst>
            <a:outerShdw dist="279400" dir="10800000" algn="r" rotWithShape="0">
              <a:schemeClr val="bg1">
                <a:alpha val="53000"/>
              </a:schemeClr>
            </a:outerShdw>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1"/>
              </a:solidFill>
            </a:endParaRPr>
          </a:p>
        </p:txBody>
      </p:sp>
      <p:sp>
        <p:nvSpPr>
          <p:cNvPr id="10" name="TextBox 13"/>
          <p:cNvSpPr txBox="1"/>
          <p:nvPr/>
        </p:nvSpPr>
        <p:spPr>
          <a:xfrm>
            <a:off x="6608147" y="4475680"/>
            <a:ext cx="2808312" cy="332105"/>
          </a:xfrm>
          <a:prstGeom prst="rect">
            <a:avLst/>
          </a:prstGeom>
          <a:noFill/>
        </p:spPr>
        <p:txBody>
          <a:bodyPr wrap="square" lIns="0" tIns="0" rIns="0" bIns="0" rtlCol="0" anchor="t" anchorCtr="0">
            <a:spAutoFit/>
          </a:bodyPr>
          <a:lstStyle/>
          <a:p>
            <a:pPr algn="ctr" defTabSz="896620">
              <a:lnSpc>
                <a:spcPct val="120000"/>
              </a:lnSpc>
              <a:spcBef>
                <a:spcPct val="20000"/>
              </a:spcBef>
              <a:defRPr/>
            </a:pPr>
            <a:r>
              <a:rPr lang="zh-CN" altLang="en-US" sz="1800" b="1" dirty="0">
                <a:solidFill>
                  <a:schemeClr val="tx2">
                    <a:lumMod val="75000"/>
                  </a:schemeClr>
                </a:solidFill>
                <a:latin typeface="Arial" panose="020B0604020202090204" pitchFamily="34" charset="0"/>
                <a:ea typeface="微软雅黑" charset="-122"/>
                <a:sym typeface="Arial" panose="020B0604020202090204" pitchFamily="34" charset="0"/>
              </a:rPr>
              <a:t>添加小标题</a:t>
            </a:r>
            <a:endParaRPr lang="en-US" sz="1800" b="1" dirty="0">
              <a:solidFill>
                <a:schemeClr val="tx2">
                  <a:lumMod val="75000"/>
                </a:schemeClr>
              </a:solidFill>
              <a:latin typeface="Arial" panose="020B0604020202090204" pitchFamily="34" charset="0"/>
              <a:ea typeface="微软雅黑" charset="-122"/>
              <a:sym typeface="Arial" panose="020B0604020202090204" pitchFamily="34" charset="0"/>
            </a:endParaRPr>
          </a:p>
        </p:txBody>
      </p:sp>
      <p:sp>
        <p:nvSpPr>
          <p:cNvPr id="15" name="菱形 14"/>
          <p:cNvSpPr/>
          <p:nvPr/>
        </p:nvSpPr>
        <p:spPr>
          <a:xfrm>
            <a:off x="6968187" y="4483564"/>
            <a:ext cx="288032" cy="288032"/>
          </a:xfrm>
          <a:prstGeom prst="diamond">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extBox 13"/>
          <p:cNvSpPr txBox="1"/>
          <p:nvPr/>
        </p:nvSpPr>
        <p:spPr>
          <a:xfrm>
            <a:off x="8644177" y="4475680"/>
            <a:ext cx="2808312" cy="332105"/>
          </a:xfrm>
          <a:prstGeom prst="rect">
            <a:avLst/>
          </a:prstGeom>
          <a:noFill/>
        </p:spPr>
        <p:txBody>
          <a:bodyPr wrap="square" lIns="0" tIns="0" rIns="0" bIns="0" rtlCol="0" anchor="t" anchorCtr="0">
            <a:spAutoFit/>
          </a:bodyPr>
          <a:lstStyle/>
          <a:p>
            <a:pPr algn="ctr" defTabSz="896620">
              <a:lnSpc>
                <a:spcPct val="120000"/>
              </a:lnSpc>
              <a:spcBef>
                <a:spcPct val="20000"/>
              </a:spcBef>
              <a:defRPr/>
            </a:pPr>
            <a:r>
              <a:rPr lang="zh-CN" altLang="en-US" sz="1800" b="1" dirty="0">
                <a:solidFill>
                  <a:schemeClr val="tx2">
                    <a:lumMod val="75000"/>
                  </a:schemeClr>
                </a:solidFill>
                <a:latin typeface="Arial" panose="020B0604020202090204" pitchFamily="34" charset="0"/>
                <a:ea typeface="微软雅黑" charset="-122"/>
                <a:sym typeface="Arial" panose="020B0604020202090204" pitchFamily="34" charset="0"/>
              </a:rPr>
              <a:t>添加小标题</a:t>
            </a:r>
            <a:endParaRPr lang="en-US" sz="1800" b="1" dirty="0">
              <a:solidFill>
                <a:schemeClr val="tx2">
                  <a:lumMod val="75000"/>
                </a:schemeClr>
              </a:solidFill>
              <a:latin typeface="Arial" panose="020B0604020202090204" pitchFamily="34" charset="0"/>
              <a:ea typeface="微软雅黑" charset="-122"/>
              <a:sym typeface="Arial" panose="020B0604020202090204" pitchFamily="34" charset="0"/>
            </a:endParaRPr>
          </a:p>
        </p:txBody>
      </p:sp>
      <p:sp>
        <p:nvSpPr>
          <p:cNvPr id="19" name="菱形 18"/>
          <p:cNvSpPr/>
          <p:nvPr/>
        </p:nvSpPr>
        <p:spPr>
          <a:xfrm>
            <a:off x="9004217" y="4483564"/>
            <a:ext cx="288032" cy="288032"/>
          </a:xfrm>
          <a:prstGeom prst="diamond">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平行四边形 20"/>
          <p:cNvSpPr/>
          <p:nvPr userDrawn="1"/>
        </p:nvSpPr>
        <p:spPr>
          <a:xfrm flipV="1">
            <a:off x="-250190" y="-16510"/>
            <a:ext cx="12575540" cy="383540"/>
          </a:xfrm>
          <a:prstGeom prst="parallelogram">
            <a:avLst>
              <a:gd name="adj" fmla="val 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平行四边形 51"/>
          <p:cNvSpPr/>
          <p:nvPr userDrawn="1"/>
        </p:nvSpPr>
        <p:spPr>
          <a:xfrm flipV="1">
            <a:off x="-81915" y="6260465"/>
            <a:ext cx="12407265" cy="597535"/>
          </a:xfrm>
          <a:prstGeom prst="parallelogram">
            <a:avLst>
              <a:gd name="adj" fmla="val 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2" name="图片 21"/>
          <p:cNvPicPr>
            <a:picLocks noChangeAspect="1"/>
          </p:cNvPicPr>
          <p:nvPr userDrawn="1"/>
        </p:nvPicPr>
        <p:blipFill rotWithShape="1">
          <a:blip r:embed="rId4" cstate="print">
            <a:biLevel thresh="25000"/>
            <a:extLst>
              <a:ext uri="{28A0092B-C50C-407E-A947-70E740481C1C}">
                <a14:useLocalDpi xmlns:a14="http://schemas.microsoft.com/office/drawing/2010/main" val="0"/>
              </a:ext>
            </a:extLst>
          </a:blip>
          <a:srcRect r="14404" b="78520"/>
          <a:stretch>
            <a:fillRect/>
          </a:stretch>
        </p:blipFill>
        <p:spPr>
          <a:xfrm>
            <a:off x="10102215" y="36830"/>
            <a:ext cx="1350645" cy="313690"/>
          </a:xfrm>
          <a:prstGeom prst="rect">
            <a:avLst/>
          </a:prstGeom>
        </p:spPr>
      </p:pic>
      <p:sp>
        <p:nvSpPr>
          <p:cNvPr id="2" name="文本框 1"/>
          <p:cNvSpPr txBox="1"/>
          <p:nvPr/>
        </p:nvSpPr>
        <p:spPr>
          <a:xfrm flipH="1">
            <a:off x="6105525" y="3523615"/>
            <a:ext cx="5740400" cy="1377315"/>
          </a:xfrm>
          <a:prstGeom prst="rect">
            <a:avLst/>
          </a:prstGeom>
          <a:noFill/>
        </p:spPr>
        <p:txBody>
          <a:bodyPr vert="horz" wrap="square" rtlCol="0">
            <a:spAutoFit/>
          </a:bodyPr>
          <a:lstStyle/>
          <a:p>
            <a:pPr algn="ctr">
              <a:lnSpc>
                <a:spcPct val="90000"/>
              </a:lnSpc>
            </a:pPr>
            <a:r>
              <a:rPr lang="en-US" altLang="zh-CN" sz="4400" b="1" dirty="0">
                <a:solidFill>
                  <a:schemeClr val="tx1">
                    <a:lumMod val="95000"/>
                    <a:lumOff val="5000"/>
                  </a:schemeClr>
                </a:solidFill>
                <a:latin typeface="+mj-ea"/>
                <a:ea typeface="字魂36号-正文宋楷" panose="02000000000000000000" pitchFamily="2" charset="-122"/>
              </a:rPr>
              <a:t>03.</a:t>
            </a:r>
            <a:r>
              <a:rPr lang="en-US" altLang="zh-CN" sz="4400" b="1" dirty="0">
                <a:solidFill>
                  <a:schemeClr val="tx1">
                    <a:lumMod val="95000"/>
                    <a:lumOff val="5000"/>
                  </a:schemeClr>
                </a:solidFill>
                <a:latin typeface="+mj-ea"/>
                <a:ea typeface="字魂36号-正文宋楷" panose="02000000000000000000" pitchFamily="2" charset="-122"/>
                <a:sym typeface="+mn-ea"/>
              </a:rPr>
              <a:t>研究成果与应用</a:t>
            </a:r>
            <a:endParaRPr lang="en-US" altLang="zh-CN" sz="4400" b="1" dirty="0">
              <a:solidFill>
                <a:schemeClr val="tx1">
                  <a:lumMod val="95000"/>
                  <a:lumOff val="5000"/>
                </a:schemeClr>
              </a:solidFill>
              <a:latin typeface="+mj-ea"/>
              <a:ea typeface="字魂36号-正文宋楷" panose="02000000000000000000" pitchFamily="2" charset="-122"/>
            </a:endParaRPr>
          </a:p>
          <a:p>
            <a:pPr>
              <a:defRPr/>
            </a:pPr>
            <a:endParaRPr lang="en-US" altLang="zh-CN" sz="4400" b="1" dirty="0">
              <a:solidFill>
                <a:schemeClr val="tx1">
                  <a:lumMod val="95000"/>
                  <a:lumOff val="5000"/>
                </a:schemeClr>
              </a:solidFill>
              <a:latin typeface="+mj-ea"/>
              <a:ea typeface="字魂36号-正文宋楷" panose="02000000000000000000" pitchFamily="2" charset="-122"/>
            </a:endParaRPr>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肘形连接符 1"/>
          <p:cNvCxnSpPr>
            <a:stCxn id="4" idx="6"/>
            <a:endCxn id="29" idx="2"/>
          </p:cNvCxnSpPr>
          <p:nvPr/>
        </p:nvCxnSpPr>
        <p:spPr>
          <a:xfrm>
            <a:off x="5091618" y="2094716"/>
            <a:ext cx="5145465" cy="1092026"/>
          </a:xfrm>
          <a:prstGeom prst="bentConnector3">
            <a:avLst>
              <a:gd name="adj1" fmla="val 50000"/>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 name="椭圆 3"/>
          <p:cNvSpPr/>
          <p:nvPr/>
        </p:nvSpPr>
        <p:spPr>
          <a:xfrm>
            <a:off x="4338955" y="1718310"/>
            <a:ext cx="752475" cy="75247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20"/>
          </a:p>
        </p:txBody>
      </p:sp>
      <p:grpSp>
        <p:nvGrpSpPr>
          <p:cNvPr id="5" name="组合 4"/>
          <p:cNvGrpSpPr/>
          <p:nvPr/>
        </p:nvGrpSpPr>
        <p:grpSpPr>
          <a:xfrm>
            <a:off x="4491355" y="1854835"/>
            <a:ext cx="447675" cy="432435"/>
            <a:chOff x="5512720" y="2152017"/>
            <a:chExt cx="583915" cy="496874"/>
          </a:xfrm>
        </p:grpSpPr>
        <p:sp>
          <p:nvSpPr>
            <p:cNvPr id="6" name="Freeform 159"/>
            <p:cNvSpPr/>
            <p:nvPr/>
          </p:nvSpPr>
          <p:spPr bwMode="auto">
            <a:xfrm>
              <a:off x="5574376" y="2246314"/>
              <a:ext cx="460603" cy="402577"/>
            </a:xfrm>
            <a:custGeom>
              <a:avLst/>
              <a:gdLst>
                <a:gd name="T0" fmla="*/ 29 w 54"/>
                <a:gd name="T1" fmla="*/ 1 h 47"/>
                <a:gd name="T2" fmla="*/ 24 w 54"/>
                <a:gd name="T3" fmla="*/ 1 h 47"/>
                <a:gd name="T4" fmla="*/ 2 w 54"/>
                <a:gd name="T5" fmla="*/ 15 h 47"/>
                <a:gd name="T6" fmla="*/ 0 w 54"/>
                <a:gd name="T7" fmla="*/ 20 h 47"/>
                <a:gd name="T8" fmla="*/ 0 w 54"/>
                <a:gd name="T9" fmla="*/ 44 h 47"/>
                <a:gd name="T10" fmla="*/ 3 w 54"/>
                <a:gd name="T11" fmla="*/ 47 h 47"/>
                <a:gd name="T12" fmla="*/ 13 w 54"/>
                <a:gd name="T13" fmla="*/ 47 h 47"/>
                <a:gd name="T14" fmla="*/ 16 w 54"/>
                <a:gd name="T15" fmla="*/ 44 h 47"/>
                <a:gd name="T16" fmla="*/ 16 w 54"/>
                <a:gd name="T17" fmla="*/ 27 h 47"/>
                <a:gd name="T18" fmla="*/ 19 w 54"/>
                <a:gd name="T19" fmla="*/ 24 h 47"/>
                <a:gd name="T20" fmla="*/ 35 w 54"/>
                <a:gd name="T21" fmla="*/ 24 h 47"/>
                <a:gd name="T22" fmla="*/ 38 w 54"/>
                <a:gd name="T23" fmla="*/ 27 h 47"/>
                <a:gd name="T24" fmla="*/ 38 w 54"/>
                <a:gd name="T25" fmla="*/ 44 h 47"/>
                <a:gd name="T26" fmla="*/ 41 w 54"/>
                <a:gd name="T27" fmla="*/ 47 h 47"/>
                <a:gd name="T28" fmla="*/ 51 w 54"/>
                <a:gd name="T29" fmla="*/ 47 h 47"/>
                <a:gd name="T30" fmla="*/ 54 w 54"/>
                <a:gd name="T31" fmla="*/ 44 h 47"/>
                <a:gd name="T32" fmla="*/ 54 w 54"/>
                <a:gd name="T33" fmla="*/ 20 h 47"/>
                <a:gd name="T34" fmla="*/ 52 w 54"/>
                <a:gd name="T35" fmla="*/ 16 h 47"/>
                <a:gd name="T36" fmla="*/ 29 w 54"/>
                <a:gd name="T37" fmla="*/ 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4" h="47">
                  <a:moveTo>
                    <a:pt x="29" y="1"/>
                  </a:moveTo>
                  <a:cubicBezTo>
                    <a:pt x="28" y="0"/>
                    <a:pt x="25" y="0"/>
                    <a:pt x="24" y="1"/>
                  </a:cubicBezTo>
                  <a:cubicBezTo>
                    <a:pt x="2" y="15"/>
                    <a:pt x="2" y="15"/>
                    <a:pt x="2" y="15"/>
                  </a:cubicBezTo>
                  <a:cubicBezTo>
                    <a:pt x="1" y="16"/>
                    <a:pt x="0" y="18"/>
                    <a:pt x="0" y="20"/>
                  </a:cubicBezTo>
                  <a:cubicBezTo>
                    <a:pt x="0" y="44"/>
                    <a:pt x="0" y="44"/>
                    <a:pt x="0" y="44"/>
                  </a:cubicBezTo>
                  <a:cubicBezTo>
                    <a:pt x="0" y="46"/>
                    <a:pt x="1" y="47"/>
                    <a:pt x="3" y="47"/>
                  </a:cubicBezTo>
                  <a:cubicBezTo>
                    <a:pt x="13" y="47"/>
                    <a:pt x="13" y="47"/>
                    <a:pt x="13" y="47"/>
                  </a:cubicBezTo>
                  <a:cubicBezTo>
                    <a:pt x="14" y="47"/>
                    <a:pt x="16" y="46"/>
                    <a:pt x="16" y="44"/>
                  </a:cubicBezTo>
                  <a:cubicBezTo>
                    <a:pt x="16" y="27"/>
                    <a:pt x="16" y="27"/>
                    <a:pt x="16" y="27"/>
                  </a:cubicBezTo>
                  <a:cubicBezTo>
                    <a:pt x="16" y="26"/>
                    <a:pt x="17" y="24"/>
                    <a:pt x="19" y="24"/>
                  </a:cubicBezTo>
                  <a:cubicBezTo>
                    <a:pt x="35" y="24"/>
                    <a:pt x="35" y="24"/>
                    <a:pt x="35" y="24"/>
                  </a:cubicBezTo>
                  <a:cubicBezTo>
                    <a:pt x="37" y="24"/>
                    <a:pt x="38" y="26"/>
                    <a:pt x="38" y="27"/>
                  </a:cubicBezTo>
                  <a:cubicBezTo>
                    <a:pt x="38" y="44"/>
                    <a:pt x="38" y="44"/>
                    <a:pt x="38" y="44"/>
                  </a:cubicBezTo>
                  <a:cubicBezTo>
                    <a:pt x="38" y="46"/>
                    <a:pt x="39" y="47"/>
                    <a:pt x="41" y="47"/>
                  </a:cubicBezTo>
                  <a:cubicBezTo>
                    <a:pt x="51" y="47"/>
                    <a:pt x="51" y="47"/>
                    <a:pt x="51" y="47"/>
                  </a:cubicBezTo>
                  <a:cubicBezTo>
                    <a:pt x="53" y="47"/>
                    <a:pt x="54" y="46"/>
                    <a:pt x="54" y="44"/>
                  </a:cubicBezTo>
                  <a:cubicBezTo>
                    <a:pt x="54" y="20"/>
                    <a:pt x="54" y="20"/>
                    <a:pt x="54" y="20"/>
                  </a:cubicBezTo>
                  <a:cubicBezTo>
                    <a:pt x="54" y="19"/>
                    <a:pt x="53" y="17"/>
                    <a:pt x="52" y="16"/>
                  </a:cubicBezTo>
                  <a:lnTo>
                    <a:pt x="29"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371" tIns="60685" rIns="121371" bIns="60685" numCol="1" anchor="t" anchorCtr="0" compatLnSpc="1"/>
            <a:lstStyle/>
            <a:p>
              <a:endParaRPr lang="zh-CN" altLang="en-US" sz="2480"/>
            </a:p>
          </p:txBody>
        </p:sp>
        <p:sp>
          <p:nvSpPr>
            <p:cNvPr id="7" name="Freeform 160"/>
            <p:cNvSpPr/>
            <p:nvPr/>
          </p:nvSpPr>
          <p:spPr bwMode="auto">
            <a:xfrm>
              <a:off x="5512720" y="2152017"/>
              <a:ext cx="583915" cy="224863"/>
            </a:xfrm>
            <a:custGeom>
              <a:avLst/>
              <a:gdLst>
                <a:gd name="T0" fmla="*/ 64 w 68"/>
                <a:gd name="T1" fmla="*/ 20 h 26"/>
                <a:gd name="T2" fmla="*/ 61 w 68"/>
                <a:gd name="T3" fmla="*/ 15 h 26"/>
                <a:gd name="T4" fmla="*/ 61 w 68"/>
                <a:gd name="T5" fmla="*/ 10 h 26"/>
                <a:gd name="T6" fmla="*/ 58 w 68"/>
                <a:gd name="T7" fmla="*/ 7 h 26"/>
                <a:gd name="T8" fmla="*/ 57 w 68"/>
                <a:gd name="T9" fmla="*/ 7 h 26"/>
                <a:gd name="T10" fmla="*/ 54 w 68"/>
                <a:gd name="T11" fmla="*/ 10 h 26"/>
                <a:gd name="T12" fmla="*/ 54 w 68"/>
                <a:gd name="T13" fmla="*/ 10 h 26"/>
                <a:gd name="T14" fmla="*/ 52 w 68"/>
                <a:gd name="T15" fmla="*/ 12 h 26"/>
                <a:gd name="T16" fmla="*/ 36 w 68"/>
                <a:gd name="T17" fmla="*/ 1 h 26"/>
                <a:gd name="T18" fmla="*/ 33 w 68"/>
                <a:gd name="T19" fmla="*/ 0 h 26"/>
                <a:gd name="T20" fmla="*/ 30 w 68"/>
                <a:gd name="T21" fmla="*/ 1 h 26"/>
                <a:gd name="T22" fmla="*/ 2 w 68"/>
                <a:gd name="T23" fmla="*/ 20 h 26"/>
                <a:gd name="T24" fmla="*/ 1 w 68"/>
                <a:gd name="T25" fmla="*/ 24 h 26"/>
                <a:gd name="T26" fmla="*/ 5 w 68"/>
                <a:gd name="T27" fmla="*/ 24 h 26"/>
                <a:gd name="T28" fmla="*/ 31 w 68"/>
                <a:gd name="T29" fmla="*/ 7 h 26"/>
                <a:gd name="T30" fmla="*/ 36 w 68"/>
                <a:gd name="T31" fmla="*/ 7 h 26"/>
                <a:gd name="T32" fmla="*/ 63 w 68"/>
                <a:gd name="T33" fmla="*/ 25 h 26"/>
                <a:gd name="T34" fmla="*/ 67 w 68"/>
                <a:gd name="T35" fmla="*/ 25 h 26"/>
                <a:gd name="T36" fmla="*/ 66 w 68"/>
                <a:gd name="T37" fmla="*/ 21 h 26"/>
                <a:gd name="T38" fmla="*/ 64 w 68"/>
                <a:gd name="T39"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26">
                  <a:moveTo>
                    <a:pt x="64" y="20"/>
                  </a:moveTo>
                  <a:cubicBezTo>
                    <a:pt x="62" y="19"/>
                    <a:pt x="61" y="17"/>
                    <a:pt x="61" y="15"/>
                  </a:cubicBezTo>
                  <a:cubicBezTo>
                    <a:pt x="61" y="10"/>
                    <a:pt x="61" y="10"/>
                    <a:pt x="61" y="10"/>
                  </a:cubicBezTo>
                  <a:cubicBezTo>
                    <a:pt x="61" y="8"/>
                    <a:pt x="60" y="7"/>
                    <a:pt x="58" y="7"/>
                  </a:cubicBezTo>
                  <a:cubicBezTo>
                    <a:pt x="57" y="7"/>
                    <a:pt x="57" y="7"/>
                    <a:pt x="57" y="7"/>
                  </a:cubicBezTo>
                  <a:cubicBezTo>
                    <a:pt x="56" y="7"/>
                    <a:pt x="54" y="8"/>
                    <a:pt x="54" y="10"/>
                  </a:cubicBezTo>
                  <a:cubicBezTo>
                    <a:pt x="54" y="10"/>
                    <a:pt x="54" y="10"/>
                    <a:pt x="54" y="10"/>
                  </a:cubicBezTo>
                  <a:cubicBezTo>
                    <a:pt x="54" y="12"/>
                    <a:pt x="53" y="13"/>
                    <a:pt x="52" y="12"/>
                  </a:cubicBezTo>
                  <a:cubicBezTo>
                    <a:pt x="36" y="1"/>
                    <a:pt x="36" y="1"/>
                    <a:pt x="36" y="1"/>
                  </a:cubicBezTo>
                  <a:cubicBezTo>
                    <a:pt x="35" y="1"/>
                    <a:pt x="33" y="0"/>
                    <a:pt x="33" y="0"/>
                  </a:cubicBezTo>
                  <a:cubicBezTo>
                    <a:pt x="33" y="0"/>
                    <a:pt x="32" y="1"/>
                    <a:pt x="30" y="1"/>
                  </a:cubicBezTo>
                  <a:cubicBezTo>
                    <a:pt x="2" y="20"/>
                    <a:pt x="2" y="20"/>
                    <a:pt x="2" y="20"/>
                  </a:cubicBezTo>
                  <a:cubicBezTo>
                    <a:pt x="1" y="21"/>
                    <a:pt x="0" y="23"/>
                    <a:pt x="1" y="24"/>
                  </a:cubicBezTo>
                  <a:cubicBezTo>
                    <a:pt x="2" y="25"/>
                    <a:pt x="3" y="25"/>
                    <a:pt x="5" y="24"/>
                  </a:cubicBezTo>
                  <a:cubicBezTo>
                    <a:pt x="31" y="7"/>
                    <a:pt x="31" y="7"/>
                    <a:pt x="31" y="7"/>
                  </a:cubicBezTo>
                  <a:cubicBezTo>
                    <a:pt x="32" y="6"/>
                    <a:pt x="34" y="6"/>
                    <a:pt x="36" y="7"/>
                  </a:cubicBezTo>
                  <a:cubicBezTo>
                    <a:pt x="63" y="25"/>
                    <a:pt x="63" y="25"/>
                    <a:pt x="63" y="25"/>
                  </a:cubicBezTo>
                  <a:cubicBezTo>
                    <a:pt x="64" y="26"/>
                    <a:pt x="66" y="26"/>
                    <a:pt x="67" y="25"/>
                  </a:cubicBezTo>
                  <a:cubicBezTo>
                    <a:pt x="68" y="24"/>
                    <a:pt x="67" y="22"/>
                    <a:pt x="66" y="21"/>
                  </a:cubicBezTo>
                  <a:lnTo>
                    <a:pt x="64" y="2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371" tIns="60685" rIns="121371" bIns="60685" numCol="1" anchor="t" anchorCtr="0" compatLnSpc="1"/>
            <a:lstStyle/>
            <a:p>
              <a:endParaRPr lang="zh-CN" altLang="en-US" sz="2480"/>
            </a:p>
          </p:txBody>
        </p:sp>
      </p:grpSp>
      <p:cxnSp>
        <p:nvCxnSpPr>
          <p:cNvPr id="8" name="肘形连接符 7"/>
          <p:cNvCxnSpPr>
            <a:stCxn id="10" idx="6"/>
            <a:endCxn id="31" idx="2"/>
          </p:cNvCxnSpPr>
          <p:nvPr/>
        </p:nvCxnSpPr>
        <p:spPr>
          <a:xfrm>
            <a:off x="5091618" y="4271494"/>
            <a:ext cx="2689195" cy="529335"/>
          </a:xfrm>
          <a:prstGeom prst="bentConnector3">
            <a:avLst>
              <a:gd name="adj1" fmla="val 50000"/>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4338955" y="3895090"/>
            <a:ext cx="752475" cy="75247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20" u="sng" dirty="0"/>
          </a:p>
        </p:txBody>
      </p:sp>
      <p:sp>
        <p:nvSpPr>
          <p:cNvPr id="11" name="Freeform 277"/>
          <p:cNvSpPr>
            <a:spLocks noEditPoints="1"/>
          </p:cNvSpPr>
          <p:nvPr/>
        </p:nvSpPr>
        <p:spPr bwMode="auto">
          <a:xfrm>
            <a:off x="4528820" y="4016375"/>
            <a:ext cx="382270" cy="454025"/>
          </a:xfrm>
          <a:custGeom>
            <a:avLst/>
            <a:gdLst>
              <a:gd name="T0" fmla="*/ 62 w 72"/>
              <a:gd name="T1" fmla="*/ 33 h 86"/>
              <a:gd name="T2" fmla="*/ 57 w 72"/>
              <a:gd name="T3" fmla="*/ 33 h 86"/>
              <a:gd name="T4" fmla="*/ 57 w 72"/>
              <a:gd name="T5" fmla="*/ 19 h 86"/>
              <a:gd name="T6" fmla="*/ 38 w 72"/>
              <a:gd name="T7" fmla="*/ 0 h 86"/>
              <a:gd name="T8" fmla="*/ 34 w 72"/>
              <a:gd name="T9" fmla="*/ 0 h 86"/>
              <a:gd name="T10" fmla="*/ 15 w 72"/>
              <a:gd name="T11" fmla="*/ 19 h 86"/>
              <a:gd name="T12" fmla="*/ 15 w 72"/>
              <a:gd name="T13" fmla="*/ 33 h 86"/>
              <a:gd name="T14" fmla="*/ 10 w 72"/>
              <a:gd name="T15" fmla="*/ 33 h 86"/>
              <a:gd name="T16" fmla="*/ 0 w 72"/>
              <a:gd name="T17" fmla="*/ 43 h 86"/>
              <a:gd name="T18" fmla="*/ 0 w 72"/>
              <a:gd name="T19" fmla="*/ 76 h 86"/>
              <a:gd name="T20" fmla="*/ 10 w 72"/>
              <a:gd name="T21" fmla="*/ 86 h 86"/>
              <a:gd name="T22" fmla="*/ 62 w 72"/>
              <a:gd name="T23" fmla="*/ 86 h 86"/>
              <a:gd name="T24" fmla="*/ 72 w 72"/>
              <a:gd name="T25" fmla="*/ 76 h 86"/>
              <a:gd name="T26" fmla="*/ 72 w 72"/>
              <a:gd name="T27" fmla="*/ 43 h 86"/>
              <a:gd name="T28" fmla="*/ 62 w 72"/>
              <a:gd name="T29" fmla="*/ 33 h 86"/>
              <a:gd name="T30" fmla="*/ 42 w 72"/>
              <a:gd name="T31" fmla="*/ 78 h 86"/>
              <a:gd name="T32" fmla="*/ 31 w 72"/>
              <a:gd name="T33" fmla="*/ 78 h 86"/>
              <a:gd name="T34" fmla="*/ 32 w 72"/>
              <a:gd name="T35" fmla="*/ 64 h 86"/>
              <a:gd name="T36" fmla="*/ 29 w 72"/>
              <a:gd name="T37" fmla="*/ 58 h 86"/>
              <a:gd name="T38" fmla="*/ 36 w 72"/>
              <a:gd name="T39" fmla="*/ 51 h 86"/>
              <a:gd name="T40" fmla="*/ 43 w 72"/>
              <a:gd name="T41" fmla="*/ 58 h 86"/>
              <a:gd name="T42" fmla="*/ 40 w 72"/>
              <a:gd name="T43" fmla="*/ 64 h 86"/>
              <a:gd name="T44" fmla="*/ 42 w 72"/>
              <a:gd name="T45" fmla="*/ 78 h 86"/>
              <a:gd name="T46" fmla="*/ 50 w 72"/>
              <a:gd name="T47" fmla="*/ 33 h 86"/>
              <a:gd name="T48" fmla="*/ 22 w 72"/>
              <a:gd name="T49" fmla="*/ 33 h 86"/>
              <a:gd name="T50" fmla="*/ 22 w 72"/>
              <a:gd name="T51" fmla="*/ 19 h 86"/>
              <a:gd name="T52" fmla="*/ 34 w 72"/>
              <a:gd name="T53" fmla="*/ 7 h 86"/>
              <a:gd name="T54" fmla="*/ 38 w 72"/>
              <a:gd name="T55" fmla="*/ 7 h 86"/>
              <a:gd name="T56" fmla="*/ 50 w 72"/>
              <a:gd name="T57" fmla="*/ 19 h 86"/>
              <a:gd name="T58" fmla="*/ 50 w 72"/>
              <a:gd name="T59" fmla="*/ 3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86">
                <a:moveTo>
                  <a:pt x="62" y="33"/>
                </a:moveTo>
                <a:cubicBezTo>
                  <a:pt x="57" y="33"/>
                  <a:pt x="57" y="33"/>
                  <a:pt x="57" y="33"/>
                </a:cubicBezTo>
                <a:cubicBezTo>
                  <a:pt x="57" y="19"/>
                  <a:pt x="57" y="19"/>
                  <a:pt x="57" y="19"/>
                </a:cubicBezTo>
                <a:cubicBezTo>
                  <a:pt x="57" y="9"/>
                  <a:pt x="49" y="0"/>
                  <a:pt x="38" y="0"/>
                </a:cubicBezTo>
                <a:cubicBezTo>
                  <a:pt x="34" y="0"/>
                  <a:pt x="34" y="0"/>
                  <a:pt x="34" y="0"/>
                </a:cubicBezTo>
                <a:cubicBezTo>
                  <a:pt x="24" y="0"/>
                  <a:pt x="15" y="9"/>
                  <a:pt x="15" y="19"/>
                </a:cubicBezTo>
                <a:cubicBezTo>
                  <a:pt x="15" y="33"/>
                  <a:pt x="15" y="33"/>
                  <a:pt x="15" y="33"/>
                </a:cubicBezTo>
                <a:cubicBezTo>
                  <a:pt x="10" y="33"/>
                  <a:pt x="10" y="33"/>
                  <a:pt x="10" y="33"/>
                </a:cubicBezTo>
                <a:cubicBezTo>
                  <a:pt x="5" y="33"/>
                  <a:pt x="0" y="37"/>
                  <a:pt x="0" y="43"/>
                </a:cubicBezTo>
                <a:cubicBezTo>
                  <a:pt x="0" y="76"/>
                  <a:pt x="0" y="76"/>
                  <a:pt x="0" y="76"/>
                </a:cubicBezTo>
                <a:cubicBezTo>
                  <a:pt x="0" y="81"/>
                  <a:pt x="5" y="86"/>
                  <a:pt x="10" y="86"/>
                </a:cubicBezTo>
                <a:cubicBezTo>
                  <a:pt x="62" y="86"/>
                  <a:pt x="62" y="86"/>
                  <a:pt x="62" y="86"/>
                </a:cubicBezTo>
                <a:cubicBezTo>
                  <a:pt x="68" y="86"/>
                  <a:pt x="72" y="81"/>
                  <a:pt x="72" y="76"/>
                </a:cubicBezTo>
                <a:cubicBezTo>
                  <a:pt x="72" y="43"/>
                  <a:pt x="72" y="43"/>
                  <a:pt x="72" y="43"/>
                </a:cubicBezTo>
                <a:cubicBezTo>
                  <a:pt x="72" y="37"/>
                  <a:pt x="68" y="33"/>
                  <a:pt x="62" y="33"/>
                </a:cubicBezTo>
                <a:close/>
                <a:moveTo>
                  <a:pt x="42" y="78"/>
                </a:moveTo>
                <a:cubicBezTo>
                  <a:pt x="31" y="78"/>
                  <a:pt x="31" y="78"/>
                  <a:pt x="31" y="78"/>
                </a:cubicBezTo>
                <a:cubicBezTo>
                  <a:pt x="32" y="64"/>
                  <a:pt x="32" y="64"/>
                  <a:pt x="32" y="64"/>
                </a:cubicBezTo>
                <a:cubicBezTo>
                  <a:pt x="30" y="63"/>
                  <a:pt x="29" y="60"/>
                  <a:pt x="29" y="58"/>
                </a:cubicBezTo>
                <a:cubicBezTo>
                  <a:pt x="29" y="54"/>
                  <a:pt x="32" y="51"/>
                  <a:pt x="36" y="51"/>
                </a:cubicBezTo>
                <a:cubicBezTo>
                  <a:pt x="40" y="51"/>
                  <a:pt x="43" y="54"/>
                  <a:pt x="43" y="58"/>
                </a:cubicBezTo>
                <a:cubicBezTo>
                  <a:pt x="43" y="60"/>
                  <a:pt x="42" y="63"/>
                  <a:pt x="40" y="64"/>
                </a:cubicBezTo>
                <a:lnTo>
                  <a:pt x="42" y="78"/>
                </a:lnTo>
                <a:close/>
                <a:moveTo>
                  <a:pt x="50" y="33"/>
                </a:moveTo>
                <a:cubicBezTo>
                  <a:pt x="22" y="33"/>
                  <a:pt x="22" y="33"/>
                  <a:pt x="22" y="33"/>
                </a:cubicBezTo>
                <a:cubicBezTo>
                  <a:pt x="22" y="19"/>
                  <a:pt x="22" y="19"/>
                  <a:pt x="22" y="19"/>
                </a:cubicBezTo>
                <a:cubicBezTo>
                  <a:pt x="22" y="13"/>
                  <a:pt x="28" y="7"/>
                  <a:pt x="34" y="7"/>
                </a:cubicBezTo>
                <a:cubicBezTo>
                  <a:pt x="38" y="7"/>
                  <a:pt x="38" y="7"/>
                  <a:pt x="38" y="7"/>
                </a:cubicBezTo>
                <a:cubicBezTo>
                  <a:pt x="45" y="7"/>
                  <a:pt x="50" y="13"/>
                  <a:pt x="50" y="19"/>
                </a:cubicBezTo>
                <a:lnTo>
                  <a:pt x="50" y="33"/>
                </a:lnTo>
                <a:close/>
              </a:path>
            </a:pathLst>
          </a:custGeom>
          <a:solidFill>
            <a:schemeClr val="bg1"/>
          </a:solidFill>
          <a:ln>
            <a:noFill/>
          </a:ln>
        </p:spPr>
        <p:txBody>
          <a:bodyPr vert="horz" wrap="square" lIns="121371" tIns="60685" rIns="121371" bIns="60685" numCol="1" anchor="t" anchorCtr="0" compatLnSpc="1"/>
          <a:lstStyle/>
          <a:p>
            <a:endParaRPr lang="zh-CN" altLang="en-US" sz="2480" u="sng">
              <a:latin typeface="Arial" panose="020B0604020202090204" pitchFamily="34" charset="0"/>
              <a:cs typeface="Arial" panose="020B0604020202090204" pitchFamily="34" charset="0"/>
            </a:endParaRPr>
          </a:p>
        </p:txBody>
      </p:sp>
      <p:cxnSp>
        <p:nvCxnSpPr>
          <p:cNvPr id="12" name="肘形连接符 11"/>
          <p:cNvCxnSpPr>
            <a:stCxn id="14" idx="6"/>
            <a:endCxn id="30" idx="2"/>
          </p:cNvCxnSpPr>
          <p:nvPr/>
        </p:nvCxnSpPr>
        <p:spPr>
          <a:xfrm>
            <a:off x="5090795" y="3183255"/>
            <a:ext cx="3917950" cy="980440"/>
          </a:xfrm>
          <a:prstGeom prst="bentConnector3">
            <a:avLst>
              <a:gd name="adj1" fmla="val 50000"/>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4" name="椭圆 13"/>
          <p:cNvSpPr/>
          <p:nvPr/>
        </p:nvSpPr>
        <p:spPr>
          <a:xfrm>
            <a:off x="4338320" y="2806700"/>
            <a:ext cx="752475" cy="752475"/>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20" dirty="0"/>
          </a:p>
        </p:txBody>
      </p:sp>
      <p:grpSp>
        <p:nvGrpSpPr>
          <p:cNvPr id="15" name="Group 92"/>
          <p:cNvGrpSpPr/>
          <p:nvPr/>
        </p:nvGrpSpPr>
        <p:grpSpPr>
          <a:xfrm>
            <a:off x="4491355" y="3035935"/>
            <a:ext cx="472440" cy="294005"/>
            <a:chOff x="5172076" y="1938338"/>
            <a:chExt cx="471488" cy="293688"/>
          </a:xfrm>
          <a:solidFill>
            <a:schemeClr val="accent1"/>
          </a:solidFill>
        </p:grpSpPr>
        <p:sp>
          <p:nvSpPr>
            <p:cNvPr id="16" name="Freeform 8"/>
            <p:cNvSpPr>
              <a:spLocks noEditPoints="1"/>
            </p:cNvSpPr>
            <p:nvPr/>
          </p:nvSpPr>
          <p:spPr bwMode="auto">
            <a:xfrm>
              <a:off x="5172076" y="1938338"/>
              <a:ext cx="471488" cy="293688"/>
            </a:xfrm>
            <a:custGeom>
              <a:avLst/>
              <a:gdLst>
                <a:gd name="T0" fmla="*/ 113 w 125"/>
                <a:gd name="T1" fmla="*/ 18 h 78"/>
                <a:gd name="T2" fmla="*/ 113 w 125"/>
                <a:gd name="T3" fmla="*/ 0 h 78"/>
                <a:gd name="T4" fmla="*/ 0 w 125"/>
                <a:gd name="T5" fmla="*/ 0 h 78"/>
                <a:gd name="T6" fmla="*/ 0 w 125"/>
                <a:gd name="T7" fmla="*/ 78 h 78"/>
                <a:gd name="T8" fmla="*/ 113 w 125"/>
                <a:gd name="T9" fmla="*/ 78 h 78"/>
                <a:gd name="T10" fmla="*/ 113 w 125"/>
                <a:gd name="T11" fmla="*/ 60 h 78"/>
                <a:gd name="T12" fmla="*/ 125 w 125"/>
                <a:gd name="T13" fmla="*/ 54 h 78"/>
                <a:gd name="T14" fmla="*/ 125 w 125"/>
                <a:gd name="T15" fmla="*/ 26 h 78"/>
                <a:gd name="T16" fmla="*/ 113 w 125"/>
                <a:gd name="T17" fmla="*/ 18 h 78"/>
                <a:gd name="T18" fmla="*/ 104 w 125"/>
                <a:gd name="T19" fmla="*/ 69 h 78"/>
                <a:gd name="T20" fmla="*/ 10 w 125"/>
                <a:gd name="T21" fmla="*/ 69 h 78"/>
                <a:gd name="T22" fmla="*/ 10 w 125"/>
                <a:gd name="T23" fmla="*/ 10 h 78"/>
                <a:gd name="T24" fmla="*/ 104 w 125"/>
                <a:gd name="T25" fmla="*/ 10 h 78"/>
                <a:gd name="T26" fmla="*/ 104 w 125"/>
                <a:gd name="T27" fmla="*/ 6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5" h="78">
                  <a:moveTo>
                    <a:pt x="113" y="18"/>
                  </a:moveTo>
                  <a:cubicBezTo>
                    <a:pt x="113" y="0"/>
                    <a:pt x="113" y="0"/>
                    <a:pt x="113" y="0"/>
                  </a:cubicBezTo>
                  <a:cubicBezTo>
                    <a:pt x="0" y="0"/>
                    <a:pt x="0" y="0"/>
                    <a:pt x="0" y="0"/>
                  </a:cubicBezTo>
                  <a:cubicBezTo>
                    <a:pt x="0" y="78"/>
                    <a:pt x="0" y="78"/>
                    <a:pt x="0" y="78"/>
                  </a:cubicBezTo>
                  <a:cubicBezTo>
                    <a:pt x="113" y="78"/>
                    <a:pt x="113" y="78"/>
                    <a:pt x="113" y="78"/>
                  </a:cubicBezTo>
                  <a:cubicBezTo>
                    <a:pt x="113" y="60"/>
                    <a:pt x="113" y="60"/>
                    <a:pt x="113" y="60"/>
                  </a:cubicBezTo>
                  <a:cubicBezTo>
                    <a:pt x="117" y="60"/>
                    <a:pt x="125" y="61"/>
                    <a:pt x="125" y="54"/>
                  </a:cubicBezTo>
                  <a:cubicBezTo>
                    <a:pt x="125" y="26"/>
                    <a:pt x="125" y="26"/>
                    <a:pt x="125" y="26"/>
                  </a:cubicBezTo>
                  <a:cubicBezTo>
                    <a:pt x="125" y="17"/>
                    <a:pt x="116" y="18"/>
                    <a:pt x="113" y="18"/>
                  </a:cubicBezTo>
                  <a:close/>
                  <a:moveTo>
                    <a:pt x="104" y="69"/>
                  </a:moveTo>
                  <a:cubicBezTo>
                    <a:pt x="10" y="69"/>
                    <a:pt x="10" y="69"/>
                    <a:pt x="10" y="69"/>
                  </a:cubicBezTo>
                  <a:cubicBezTo>
                    <a:pt x="10" y="10"/>
                    <a:pt x="10" y="10"/>
                    <a:pt x="10" y="10"/>
                  </a:cubicBezTo>
                  <a:cubicBezTo>
                    <a:pt x="104" y="10"/>
                    <a:pt x="104" y="10"/>
                    <a:pt x="104" y="10"/>
                  </a:cubicBezTo>
                  <a:lnTo>
                    <a:pt x="104" y="69"/>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121371" tIns="60685" rIns="121371" bIns="60685" numCol="1" anchor="t" anchorCtr="0" compatLnSpc="1"/>
            <a:lstStyle/>
            <a:p>
              <a:endParaRPr lang="en-US" sz="2525"/>
            </a:p>
          </p:txBody>
        </p:sp>
        <p:sp>
          <p:nvSpPr>
            <p:cNvPr id="17" name="Rectangle 9"/>
            <p:cNvSpPr>
              <a:spLocks noChangeArrowheads="1"/>
            </p:cNvSpPr>
            <p:nvPr/>
          </p:nvSpPr>
          <p:spPr bwMode="auto">
            <a:xfrm>
              <a:off x="5235576" y="2001838"/>
              <a:ext cx="90488" cy="166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371" tIns="60685" rIns="121371" bIns="60685" numCol="1" anchor="t" anchorCtr="0" compatLnSpc="1"/>
            <a:lstStyle/>
            <a:p>
              <a:endParaRPr lang="en-US" sz="2525"/>
            </a:p>
          </p:txBody>
        </p:sp>
        <p:sp>
          <p:nvSpPr>
            <p:cNvPr id="18" name="Rectangle 10"/>
            <p:cNvSpPr>
              <a:spLocks noChangeArrowheads="1"/>
            </p:cNvSpPr>
            <p:nvPr/>
          </p:nvSpPr>
          <p:spPr bwMode="auto">
            <a:xfrm>
              <a:off x="5341938" y="2001838"/>
              <a:ext cx="85725" cy="166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371" tIns="60685" rIns="121371" bIns="60685" numCol="1" anchor="t" anchorCtr="0" compatLnSpc="1"/>
            <a:lstStyle/>
            <a:p>
              <a:endParaRPr lang="en-US" sz="2525"/>
            </a:p>
          </p:txBody>
        </p:sp>
      </p:grpSp>
      <p:cxnSp>
        <p:nvCxnSpPr>
          <p:cNvPr id="19" name="直接连接符 18"/>
          <p:cNvCxnSpPr>
            <a:endCxn id="21" idx="6"/>
          </p:cNvCxnSpPr>
          <p:nvPr/>
        </p:nvCxnSpPr>
        <p:spPr>
          <a:xfrm flipH="1" flipV="1">
            <a:off x="5091618" y="5359881"/>
            <a:ext cx="1273985" cy="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1" name="椭圆 20"/>
          <p:cNvSpPr/>
          <p:nvPr/>
        </p:nvSpPr>
        <p:spPr>
          <a:xfrm>
            <a:off x="4338955" y="4983480"/>
            <a:ext cx="752475" cy="752475"/>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20"/>
          </a:p>
        </p:txBody>
      </p:sp>
      <p:grpSp>
        <p:nvGrpSpPr>
          <p:cNvPr id="22" name="Group 9"/>
          <p:cNvGrpSpPr/>
          <p:nvPr/>
        </p:nvGrpSpPr>
        <p:grpSpPr>
          <a:xfrm>
            <a:off x="4463415" y="5180965"/>
            <a:ext cx="513715" cy="381000"/>
            <a:chOff x="4572000" y="3414713"/>
            <a:chExt cx="374651" cy="277813"/>
          </a:xfrm>
          <a:solidFill>
            <a:schemeClr val="accent1"/>
          </a:solidFill>
        </p:grpSpPr>
        <p:sp>
          <p:nvSpPr>
            <p:cNvPr id="23" name="Freeform 17"/>
            <p:cNvSpPr/>
            <p:nvPr/>
          </p:nvSpPr>
          <p:spPr bwMode="auto">
            <a:xfrm>
              <a:off x="4713288" y="3481388"/>
              <a:ext cx="233363" cy="211138"/>
            </a:xfrm>
            <a:custGeom>
              <a:avLst/>
              <a:gdLst>
                <a:gd name="T0" fmla="*/ 89 w 89"/>
                <a:gd name="T1" fmla="*/ 33 h 81"/>
                <a:gd name="T2" fmla="*/ 43 w 89"/>
                <a:gd name="T3" fmla="*/ 0 h 81"/>
                <a:gd name="T4" fmla="*/ 40 w 89"/>
                <a:gd name="T5" fmla="*/ 1 h 81"/>
                <a:gd name="T6" fmla="*/ 43 w 89"/>
                <a:gd name="T7" fmla="*/ 11 h 81"/>
                <a:gd name="T8" fmla="*/ 0 w 89"/>
                <a:gd name="T9" fmla="*/ 44 h 81"/>
                <a:gd name="T10" fmla="*/ 0 w 89"/>
                <a:gd name="T11" fmla="*/ 44 h 81"/>
                <a:gd name="T12" fmla="*/ 40 w 89"/>
                <a:gd name="T13" fmla="*/ 65 h 81"/>
                <a:gd name="T14" fmla="*/ 74 w 89"/>
                <a:gd name="T15" fmla="*/ 81 h 81"/>
                <a:gd name="T16" fmla="*/ 64 w 89"/>
                <a:gd name="T17" fmla="*/ 62 h 81"/>
                <a:gd name="T18" fmla="*/ 89 w 89"/>
                <a:gd name="T19" fmla="*/ 3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81">
                  <a:moveTo>
                    <a:pt x="89" y="33"/>
                  </a:moveTo>
                  <a:cubicBezTo>
                    <a:pt x="89" y="15"/>
                    <a:pt x="68" y="0"/>
                    <a:pt x="43" y="0"/>
                  </a:cubicBezTo>
                  <a:cubicBezTo>
                    <a:pt x="42" y="0"/>
                    <a:pt x="41" y="1"/>
                    <a:pt x="40" y="1"/>
                  </a:cubicBezTo>
                  <a:cubicBezTo>
                    <a:pt x="42" y="4"/>
                    <a:pt x="43" y="8"/>
                    <a:pt x="43" y="11"/>
                  </a:cubicBezTo>
                  <a:cubicBezTo>
                    <a:pt x="43" y="29"/>
                    <a:pt x="24" y="43"/>
                    <a:pt x="0" y="44"/>
                  </a:cubicBezTo>
                  <a:cubicBezTo>
                    <a:pt x="0" y="44"/>
                    <a:pt x="0" y="44"/>
                    <a:pt x="0" y="44"/>
                  </a:cubicBezTo>
                  <a:cubicBezTo>
                    <a:pt x="6" y="56"/>
                    <a:pt x="21" y="64"/>
                    <a:pt x="40" y="65"/>
                  </a:cubicBezTo>
                  <a:cubicBezTo>
                    <a:pt x="53" y="75"/>
                    <a:pt x="74" y="81"/>
                    <a:pt x="74" y="81"/>
                  </a:cubicBezTo>
                  <a:cubicBezTo>
                    <a:pt x="64" y="72"/>
                    <a:pt x="63" y="65"/>
                    <a:pt x="64" y="62"/>
                  </a:cubicBezTo>
                  <a:cubicBezTo>
                    <a:pt x="79" y="56"/>
                    <a:pt x="89" y="46"/>
                    <a:pt x="89" y="3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en-US" sz="1320"/>
            </a:p>
          </p:txBody>
        </p:sp>
        <p:sp>
          <p:nvSpPr>
            <p:cNvPr id="24" name="Freeform 18"/>
            <p:cNvSpPr/>
            <p:nvPr/>
          </p:nvSpPr>
          <p:spPr bwMode="auto">
            <a:xfrm>
              <a:off x="4572000" y="3414713"/>
              <a:ext cx="241300" cy="209550"/>
            </a:xfrm>
            <a:custGeom>
              <a:avLst/>
              <a:gdLst>
                <a:gd name="T0" fmla="*/ 89 w 92"/>
                <a:gd name="T1" fmla="*/ 21 h 80"/>
                <a:gd name="T2" fmla="*/ 46 w 92"/>
                <a:gd name="T3" fmla="*/ 0 h 80"/>
                <a:gd name="T4" fmla="*/ 0 w 92"/>
                <a:gd name="T5" fmla="*/ 32 h 80"/>
                <a:gd name="T6" fmla="*/ 25 w 92"/>
                <a:gd name="T7" fmla="*/ 61 h 80"/>
                <a:gd name="T8" fmla="*/ 14 w 92"/>
                <a:gd name="T9" fmla="*/ 80 h 80"/>
                <a:gd name="T10" fmla="*/ 48 w 92"/>
                <a:gd name="T11" fmla="*/ 65 h 80"/>
                <a:gd name="T12" fmla="*/ 49 w 92"/>
                <a:gd name="T13" fmla="*/ 64 h 80"/>
                <a:gd name="T14" fmla="*/ 92 w 92"/>
                <a:gd name="T15" fmla="*/ 32 h 80"/>
                <a:gd name="T16" fmla="*/ 89 w 92"/>
                <a:gd name="T17" fmla="*/ 2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80">
                  <a:moveTo>
                    <a:pt x="89" y="21"/>
                  </a:moveTo>
                  <a:cubicBezTo>
                    <a:pt x="83" y="9"/>
                    <a:pt x="66" y="0"/>
                    <a:pt x="46" y="0"/>
                  </a:cubicBezTo>
                  <a:cubicBezTo>
                    <a:pt x="20" y="0"/>
                    <a:pt x="0" y="14"/>
                    <a:pt x="0" y="32"/>
                  </a:cubicBezTo>
                  <a:cubicBezTo>
                    <a:pt x="0" y="45"/>
                    <a:pt x="10" y="56"/>
                    <a:pt x="25" y="61"/>
                  </a:cubicBezTo>
                  <a:cubicBezTo>
                    <a:pt x="26" y="65"/>
                    <a:pt x="25" y="71"/>
                    <a:pt x="14" y="80"/>
                  </a:cubicBezTo>
                  <a:cubicBezTo>
                    <a:pt x="14" y="80"/>
                    <a:pt x="36" y="75"/>
                    <a:pt x="48" y="65"/>
                  </a:cubicBezTo>
                  <a:cubicBezTo>
                    <a:pt x="49" y="64"/>
                    <a:pt x="49" y="64"/>
                    <a:pt x="49" y="64"/>
                  </a:cubicBezTo>
                  <a:cubicBezTo>
                    <a:pt x="73" y="63"/>
                    <a:pt x="92" y="49"/>
                    <a:pt x="92" y="32"/>
                  </a:cubicBezTo>
                  <a:cubicBezTo>
                    <a:pt x="92" y="28"/>
                    <a:pt x="91" y="25"/>
                    <a:pt x="89" y="21"/>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en-US" sz="1320"/>
            </a:p>
          </p:txBody>
        </p:sp>
      </p:grpSp>
      <p:sp>
        <p:nvSpPr>
          <p:cNvPr id="25" name="任意多边形 24"/>
          <p:cNvSpPr/>
          <p:nvPr/>
        </p:nvSpPr>
        <p:spPr>
          <a:xfrm>
            <a:off x="9792660" y="2011224"/>
            <a:ext cx="1175471" cy="3682204"/>
          </a:xfrm>
          <a:custGeom>
            <a:avLst/>
            <a:gdLst>
              <a:gd name="connsiteX0" fmla="*/ 1176576 w 1181100"/>
              <a:gd name="connsiteY0" fmla="*/ 0 h 3698875"/>
              <a:gd name="connsiteX1" fmla="*/ 1181100 w 1181100"/>
              <a:gd name="connsiteY1" fmla="*/ 0 h 3698875"/>
              <a:gd name="connsiteX2" fmla="*/ 1181100 w 1181100"/>
              <a:gd name="connsiteY2" fmla="*/ 3698875 h 3698875"/>
              <a:gd name="connsiteX3" fmla="*/ 0 w 1181100"/>
              <a:gd name="connsiteY3" fmla="*/ 3698875 h 3698875"/>
              <a:gd name="connsiteX4" fmla="*/ 0 w 1181100"/>
              <a:gd name="connsiteY4" fmla="*/ 1735795 h 3698875"/>
              <a:gd name="connsiteX5" fmla="*/ 48924 w 1181100"/>
              <a:gd name="connsiteY5" fmla="*/ 1697678 h 3698875"/>
              <a:gd name="connsiteX6" fmla="*/ 278759 w 1181100"/>
              <a:gd name="connsiteY6" fmla="*/ 1500788 h 3698875"/>
              <a:gd name="connsiteX7" fmla="*/ 453153 w 1181100"/>
              <a:gd name="connsiteY7" fmla="*/ 1330349 h 3698875"/>
              <a:gd name="connsiteX8" fmla="*/ 510936 w 1181100"/>
              <a:gd name="connsiteY8" fmla="*/ 1369307 h 3698875"/>
              <a:gd name="connsiteX9" fmla="*/ 590551 w 1181100"/>
              <a:gd name="connsiteY9" fmla="*/ 1385380 h 3698875"/>
              <a:gd name="connsiteX10" fmla="*/ 795088 w 1181100"/>
              <a:gd name="connsiteY10" fmla="*/ 1180843 h 3698875"/>
              <a:gd name="connsiteX11" fmla="*/ 735181 w 1181100"/>
              <a:gd name="connsiteY11" fmla="*/ 1036213 h 3698875"/>
              <a:gd name="connsiteX12" fmla="*/ 717723 w 1181100"/>
              <a:gd name="connsiteY12" fmla="*/ 1024442 h 3698875"/>
              <a:gd name="connsiteX13" fmla="*/ 820291 w 1181100"/>
              <a:gd name="connsiteY13" fmla="*/ 886780 h 3698875"/>
              <a:gd name="connsiteX14" fmla="*/ 1174186 w 1181100"/>
              <a:gd name="connsiteY14" fmla="*/ 21448 h 3698875"/>
              <a:gd name="connsiteX15" fmla="*/ 1176576 w 1181100"/>
              <a:gd name="connsiteY15" fmla="*/ 0 h 3698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81100" h="3698875">
                <a:moveTo>
                  <a:pt x="1176576" y="0"/>
                </a:moveTo>
                <a:lnTo>
                  <a:pt x="1181100" y="0"/>
                </a:lnTo>
                <a:lnTo>
                  <a:pt x="1181100" y="3698875"/>
                </a:lnTo>
                <a:lnTo>
                  <a:pt x="0" y="3698875"/>
                </a:lnTo>
                <a:lnTo>
                  <a:pt x="0" y="1735795"/>
                </a:lnTo>
                <a:lnTo>
                  <a:pt x="48924" y="1697678"/>
                </a:lnTo>
                <a:cubicBezTo>
                  <a:pt x="129510" y="1632743"/>
                  <a:pt x="206155" y="1567101"/>
                  <a:pt x="278759" y="1500788"/>
                </a:cubicBezTo>
                <a:lnTo>
                  <a:pt x="453153" y="1330349"/>
                </a:lnTo>
                <a:lnTo>
                  <a:pt x="510936" y="1369307"/>
                </a:lnTo>
                <a:cubicBezTo>
                  <a:pt x="535406" y="1379657"/>
                  <a:pt x="562310" y="1385380"/>
                  <a:pt x="590551" y="1385380"/>
                </a:cubicBezTo>
                <a:cubicBezTo>
                  <a:pt x="703514" y="1385380"/>
                  <a:pt x="795088" y="1293806"/>
                  <a:pt x="795088" y="1180843"/>
                </a:cubicBezTo>
                <a:cubicBezTo>
                  <a:pt x="795088" y="1124362"/>
                  <a:pt x="772195" y="1073227"/>
                  <a:pt x="735181" y="1036213"/>
                </a:cubicBezTo>
                <a:lnTo>
                  <a:pt x="717723" y="1024442"/>
                </a:lnTo>
                <a:lnTo>
                  <a:pt x="820291" y="886780"/>
                </a:lnTo>
                <a:cubicBezTo>
                  <a:pt x="1010014" y="606666"/>
                  <a:pt x="1130158" y="317479"/>
                  <a:pt x="1174186" y="21448"/>
                </a:cubicBezTo>
                <a:lnTo>
                  <a:pt x="1176576" y="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20"/>
          </a:p>
        </p:txBody>
      </p:sp>
      <p:sp>
        <p:nvSpPr>
          <p:cNvPr id="26" name="任意多边形 25"/>
          <p:cNvSpPr/>
          <p:nvPr/>
        </p:nvSpPr>
        <p:spPr>
          <a:xfrm>
            <a:off x="8564526" y="3780233"/>
            <a:ext cx="1175471" cy="1913192"/>
          </a:xfrm>
          <a:custGeom>
            <a:avLst/>
            <a:gdLst>
              <a:gd name="connsiteX0" fmla="*/ 1181100 w 1181100"/>
              <a:gd name="connsiteY0" fmla="*/ 0 h 1921854"/>
              <a:gd name="connsiteX1" fmla="*/ 1181100 w 1181100"/>
              <a:gd name="connsiteY1" fmla="*/ 1921854 h 1921854"/>
              <a:gd name="connsiteX2" fmla="*/ 0 w 1181100"/>
              <a:gd name="connsiteY2" fmla="*/ 1921854 h 1921854"/>
              <a:gd name="connsiteX3" fmla="*/ 0 w 1181100"/>
              <a:gd name="connsiteY3" fmla="*/ 731966 h 1921854"/>
              <a:gd name="connsiteX4" fmla="*/ 319230 w 1181100"/>
              <a:gd name="connsiteY4" fmla="*/ 562253 h 1921854"/>
              <a:gd name="connsiteX5" fmla="*/ 425975 w 1181100"/>
              <a:gd name="connsiteY5" fmla="*/ 500289 h 1921854"/>
              <a:gd name="connsiteX6" fmla="*/ 445921 w 1181100"/>
              <a:gd name="connsiteY6" fmla="*/ 529872 h 1921854"/>
              <a:gd name="connsiteX7" fmla="*/ 590551 w 1181100"/>
              <a:gd name="connsiteY7" fmla="*/ 589779 h 1921854"/>
              <a:gd name="connsiteX8" fmla="*/ 795088 w 1181100"/>
              <a:gd name="connsiteY8" fmla="*/ 385242 h 1921854"/>
              <a:gd name="connsiteX9" fmla="*/ 779015 w 1181100"/>
              <a:gd name="connsiteY9" fmla="*/ 305627 h 1921854"/>
              <a:gd name="connsiteX10" fmla="*/ 768996 w 1181100"/>
              <a:gd name="connsiteY10" fmla="*/ 290767 h 1921854"/>
              <a:gd name="connsiteX11" fmla="*/ 952789 w 1181100"/>
              <a:gd name="connsiteY11" fmla="*/ 167545 h 1921854"/>
              <a:gd name="connsiteX12" fmla="*/ 1140954 w 1181100"/>
              <a:gd name="connsiteY12" fmla="*/ 31276 h 1921854"/>
              <a:gd name="connsiteX13" fmla="*/ 1181100 w 1181100"/>
              <a:gd name="connsiteY13" fmla="*/ 0 h 192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81100" h="1921854">
                <a:moveTo>
                  <a:pt x="1181100" y="0"/>
                </a:moveTo>
                <a:lnTo>
                  <a:pt x="1181100" y="1921854"/>
                </a:lnTo>
                <a:lnTo>
                  <a:pt x="0" y="1921854"/>
                </a:lnTo>
                <a:lnTo>
                  <a:pt x="0" y="731966"/>
                </a:lnTo>
                <a:lnTo>
                  <a:pt x="319230" y="562253"/>
                </a:lnTo>
                <a:lnTo>
                  <a:pt x="425975" y="500289"/>
                </a:lnTo>
                <a:lnTo>
                  <a:pt x="445921" y="529872"/>
                </a:lnTo>
                <a:cubicBezTo>
                  <a:pt x="482935" y="566886"/>
                  <a:pt x="534069" y="589779"/>
                  <a:pt x="590551" y="589779"/>
                </a:cubicBezTo>
                <a:cubicBezTo>
                  <a:pt x="703514" y="589779"/>
                  <a:pt x="795088" y="498205"/>
                  <a:pt x="795088" y="385242"/>
                </a:cubicBezTo>
                <a:cubicBezTo>
                  <a:pt x="795088" y="357001"/>
                  <a:pt x="789365" y="330097"/>
                  <a:pt x="779015" y="305627"/>
                </a:cubicBezTo>
                <a:lnTo>
                  <a:pt x="768996" y="290767"/>
                </a:lnTo>
                <a:lnTo>
                  <a:pt x="952789" y="167545"/>
                </a:lnTo>
                <a:cubicBezTo>
                  <a:pt x="1017466" y="122501"/>
                  <a:pt x="1080201" y="77074"/>
                  <a:pt x="1140954" y="31276"/>
                </a:cubicBezTo>
                <a:lnTo>
                  <a:pt x="1181100" y="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20"/>
          </a:p>
        </p:txBody>
      </p:sp>
      <p:sp>
        <p:nvSpPr>
          <p:cNvPr id="27" name="任意多边形 26"/>
          <p:cNvSpPr/>
          <p:nvPr/>
        </p:nvSpPr>
        <p:spPr>
          <a:xfrm>
            <a:off x="7336388" y="4536909"/>
            <a:ext cx="1175471" cy="1156519"/>
          </a:xfrm>
          <a:custGeom>
            <a:avLst/>
            <a:gdLst>
              <a:gd name="connsiteX0" fmla="*/ 1181100 w 1181100"/>
              <a:gd name="connsiteY0" fmla="*/ 0 h 1161755"/>
              <a:gd name="connsiteX1" fmla="*/ 1181100 w 1181100"/>
              <a:gd name="connsiteY1" fmla="*/ 1161755 h 1161755"/>
              <a:gd name="connsiteX2" fmla="*/ 0 w 1181100"/>
              <a:gd name="connsiteY2" fmla="*/ 1161755 h 1161755"/>
              <a:gd name="connsiteX3" fmla="*/ 0 w 1181100"/>
              <a:gd name="connsiteY3" fmla="*/ 517854 h 1161755"/>
              <a:gd name="connsiteX4" fmla="*/ 336342 w 1181100"/>
              <a:gd name="connsiteY4" fmla="*/ 385518 h 1161755"/>
              <a:gd name="connsiteX5" fmla="*/ 408490 w 1181100"/>
              <a:gd name="connsiteY5" fmla="*/ 354228 h 1161755"/>
              <a:gd name="connsiteX6" fmla="*/ 445921 w 1181100"/>
              <a:gd name="connsiteY6" fmla="*/ 409746 h 1161755"/>
              <a:gd name="connsiteX7" fmla="*/ 590551 w 1181100"/>
              <a:gd name="connsiteY7" fmla="*/ 469653 h 1161755"/>
              <a:gd name="connsiteX8" fmla="*/ 795088 w 1181100"/>
              <a:gd name="connsiteY8" fmla="*/ 265116 h 1161755"/>
              <a:gd name="connsiteX9" fmla="*/ 790933 w 1181100"/>
              <a:gd name="connsiteY9" fmla="*/ 223895 h 1161755"/>
              <a:gd name="connsiteX10" fmla="*/ 781056 w 1181100"/>
              <a:gd name="connsiteY10" fmla="*/ 192076 h 1161755"/>
              <a:gd name="connsiteX11" fmla="*/ 1174526 w 1181100"/>
              <a:gd name="connsiteY11" fmla="*/ 3495 h 1161755"/>
              <a:gd name="connsiteX12" fmla="*/ 1181100 w 1181100"/>
              <a:gd name="connsiteY12" fmla="*/ 0 h 116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81100" h="1161755">
                <a:moveTo>
                  <a:pt x="1181100" y="0"/>
                </a:moveTo>
                <a:lnTo>
                  <a:pt x="1181100" y="1161755"/>
                </a:lnTo>
                <a:lnTo>
                  <a:pt x="0" y="1161755"/>
                </a:lnTo>
                <a:lnTo>
                  <a:pt x="0" y="517854"/>
                </a:lnTo>
                <a:lnTo>
                  <a:pt x="336342" y="385518"/>
                </a:lnTo>
                <a:lnTo>
                  <a:pt x="408490" y="354228"/>
                </a:lnTo>
                <a:lnTo>
                  <a:pt x="445921" y="409746"/>
                </a:lnTo>
                <a:cubicBezTo>
                  <a:pt x="482935" y="446760"/>
                  <a:pt x="534070" y="469653"/>
                  <a:pt x="590551" y="469653"/>
                </a:cubicBezTo>
                <a:cubicBezTo>
                  <a:pt x="703514" y="469653"/>
                  <a:pt x="795088" y="378079"/>
                  <a:pt x="795088" y="265116"/>
                </a:cubicBezTo>
                <a:cubicBezTo>
                  <a:pt x="795088" y="250996"/>
                  <a:pt x="793657" y="237210"/>
                  <a:pt x="790933" y="223895"/>
                </a:cubicBezTo>
                <a:lnTo>
                  <a:pt x="781056" y="192076"/>
                </a:lnTo>
                <a:lnTo>
                  <a:pt x="1174526" y="3495"/>
                </a:lnTo>
                <a:lnTo>
                  <a:pt x="1181100" y="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20"/>
          </a:p>
        </p:txBody>
      </p:sp>
      <p:sp>
        <p:nvSpPr>
          <p:cNvPr id="28" name="任意多边形 27"/>
          <p:cNvSpPr/>
          <p:nvPr/>
        </p:nvSpPr>
        <p:spPr>
          <a:xfrm>
            <a:off x="5356207" y="5073153"/>
            <a:ext cx="1927517" cy="620272"/>
          </a:xfrm>
          <a:custGeom>
            <a:avLst/>
            <a:gdLst>
              <a:gd name="connsiteX0" fmla="*/ 1936748 w 1936748"/>
              <a:gd name="connsiteY0" fmla="*/ 0 h 623080"/>
              <a:gd name="connsiteX1" fmla="*/ 1936748 w 1936748"/>
              <a:gd name="connsiteY1" fmla="*/ 623080 h 623080"/>
              <a:gd name="connsiteX2" fmla="*/ 0 w 1936748"/>
              <a:gd name="connsiteY2" fmla="*/ 623080 h 623080"/>
              <a:gd name="connsiteX3" fmla="*/ 0 w 1936748"/>
              <a:gd name="connsiteY3" fmla="*/ 613884 h 623080"/>
              <a:gd name="connsiteX4" fmla="*/ 352298 w 1936748"/>
              <a:gd name="connsiteY4" fmla="*/ 519526 h 623080"/>
              <a:gd name="connsiteX5" fmla="*/ 750617 w 1936748"/>
              <a:gd name="connsiteY5" fmla="*/ 403342 h 623080"/>
              <a:gd name="connsiteX6" fmla="*/ 791646 w 1936748"/>
              <a:gd name="connsiteY6" fmla="*/ 390480 h 623080"/>
              <a:gd name="connsiteX7" fmla="*/ 823745 w 1936748"/>
              <a:gd name="connsiteY7" fmla="*/ 438090 h 623080"/>
              <a:gd name="connsiteX8" fmla="*/ 968375 w 1936748"/>
              <a:gd name="connsiteY8" fmla="*/ 497997 h 623080"/>
              <a:gd name="connsiteX9" fmla="*/ 1172912 w 1936748"/>
              <a:gd name="connsiteY9" fmla="*/ 293460 h 623080"/>
              <a:gd name="connsiteX10" fmla="*/ 1170635 w 1936748"/>
              <a:gd name="connsiteY10" fmla="*/ 270869 h 623080"/>
              <a:gd name="connsiteX11" fmla="*/ 1509041 w 1936748"/>
              <a:gd name="connsiteY11" fmla="*/ 156899 h 623080"/>
              <a:gd name="connsiteX12" fmla="*/ 1868376 w 1936748"/>
              <a:gd name="connsiteY12" fmla="*/ 26902 h 623080"/>
              <a:gd name="connsiteX13" fmla="*/ 1936748 w 1936748"/>
              <a:gd name="connsiteY13" fmla="*/ 0 h 62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36748" h="623080">
                <a:moveTo>
                  <a:pt x="1936748" y="0"/>
                </a:moveTo>
                <a:lnTo>
                  <a:pt x="1936748" y="623080"/>
                </a:lnTo>
                <a:lnTo>
                  <a:pt x="0" y="623080"/>
                </a:lnTo>
                <a:lnTo>
                  <a:pt x="0" y="613884"/>
                </a:lnTo>
                <a:lnTo>
                  <a:pt x="352298" y="519526"/>
                </a:lnTo>
                <a:cubicBezTo>
                  <a:pt x="487129" y="481602"/>
                  <a:pt x="619924" y="442867"/>
                  <a:pt x="750617" y="403342"/>
                </a:cubicBezTo>
                <a:lnTo>
                  <a:pt x="791646" y="390480"/>
                </a:lnTo>
                <a:lnTo>
                  <a:pt x="823745" y="438090"/>
                </a:lnTo>
                <a:cubicBezTo>
                  <a:pt x="860759" y="475104"/>
                  <a:pt x="911894" y="497997"/>
                  <a:pt x="968375" y="497997"/>
                </a:cubicBezTo>
                <a:cubicBezTo>
                  <a:pt x="1081338" y="497997"/>
                  <a:pt x="1172912" y="406423"/>
                  <a:pt x="1172912" y="293460"/>
                </a:cubicBezTo>
                <a:lnTo>
                  <a:pt x="1170635" y="270869"/>
                </a:lnTo>
                <a:lnTo>
                  <a:pt x="1509041" y="156899"/>
                </a:lnTo>
                <a:cubicBezTo>
                  <a:pt x="1631071" y="114305"/>
                  <a:pt x="1750871" y="70965"/>
                  <a:pt x="1868376" y="26902"/>
                </a:cubicBezTo>
                <a:lnTo>
                  <a:pt x="1936748" y="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20"/>
          </a:p>
        </p:txBody>
      </p:sp>
      <p:sp>
        <p:nvSpPr>
          <p:cNvPr id="29" name="椭圆 28"/>
          <p:cNvSpPr/>
          <p:nvPr/>
        </p:nvSpPr>
        <p:spPr>
          <a:xfrm>
            <a:off x="10237082" y="3043392"/>
            <a:ext cx="286628" cy="286702"/>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20"/>
          </a:p>
        </p:txBody>
      </p:sp>
      <p:sp>
        <p:nvSpPr>
          <p:cNvPr id="30" name="椭圆 29"/>
          <p:cNvSpPr/>
          <p:nvPr/>
        </p:nvSpPr>
        <p:spPr>
          <a:xfrm>
            <a:off x="9008947" y="4020386"/>
            <a:ext cx="286628" cy="28670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20"/>
          </a:p>
        </p:txBody>
      </p:sp>
      <p:sp>
        <p:nvSpPr>
          <p:cNvPr id="31" name="椭圆 30"/>
          <p:cNvSpPr/>
          <p:nvPr/>
        </p:nvSpPr>
        <p:spPr>
          <a:xfrm>
            <a:off x="7780811" y="4657477"/>
            <a:ext cx="286628" cy="286702"/>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20"/>
          </a:p>
        </p:txBody>
      </p:sp>
      <p:sp>
        <p:nvSpPr>
          <p:cNvPr id="32" name="椭圆 31"/>
          <p:cNvSpPr/>
          <p:nvPr/>
        </p:nvSpPr>
        <p:spPr>
          <a:xfrm>
            <a:off x="6176653" y="5221939"/>
            <a:ext cx="286628" cy="28670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20"/>
          </a:p>
        </p:txBody>
      </p:sp>
      <p:sp>
        <p:nvSpPr>
          <p:cNvPr id="33" name="矩形 32"/>
          <p:cNvSpPr/>
          <p:nvPr/>
        </p:nvSpPr>
        <p:spPr>
          <a:xfrm>
            <a:off x="3001397" y="1623588"/>
            <a:ext cx="1294130" cy="426720"/>
          </a:xfrm>
          <a:prstGeom prst="rect">
            <a:avLst/>
          </a:prstGeom>
        </p:spPr>
        <p:txBody>
          <a:bodyPr wrap="none" lIns="91019" tIns="45509" rIns="91019" bIns="45509">
            <a:spAutoFit/>
          </a:bodyPr>
          <a:lstStyle/>
          <a:p>
            <a:pPr algn="r"/>
            <a:r>
              <a:rPr lang="zh-CN" altLang="en-US" sz="2190" dirty="0">
                <a:solidFill>
                  <a:schemeClr val="tx1">
                    <a:lumMod val="65000"/>
                    <a:lumOff val="35000"/>
                  </a:schemeClr>
                </a:solidFill>
                <a:latin typeface="微软雅黑" charset="-122"/>
                <a:ea typeface="微软雅黑" charset="-122"/>
              </a:rPr>
              <a:t>添加标题</a:t>
            </a:r>
            <a:endParaRPr lang="en-US" altLang="zh-CN" sz="2190" dirty="0">
              <a:solidFill>
                <a:schemeClr val="tx1">
                  <a:lumMod val="65000"/>
                  <a:lumOff val="35000"/>
                </a:schemeClr>
              </a:solidFill>
              <a:latin typeface="微软雅黑" charset="-122"/>
              <a:ea typeface="微软雅黑" charset="-122"/>
            </a:endParaRPr>
          </a:p>
        </p:txBody>
      </p:sp>
      <p:sp>
        <p:nvSpPr>
          <p:cNvPr id="34" name="矩形 33"/>
          <p:cNvSpPr/>
          <p:nvPr/>
        </p:nvSpPr>
        <p:spPr>
          <a:xfrm>
            <a:off x="1744716" y="2018362"/>
            <a:ext cx="2550810" cy="337185"/>
          </a:xfrm>
          <a:prstGeom prst="rect">
            <a:avLst/>
          </a:prstGeom>
        </p:spPr>
        <p:txBody>
          <a:bodyPr wrap="square">
            <a:spAutoFit/>
          </a:bodyPr>
          <a:lstStyle/>
          <a:p>
            <a:pPr algn="r"/>
            <a:r>
              <a:rPr lang="zh-CN" altLang="en-US" sz="1600" dirty="0">
                <a:solidFill>
                  <a:schemeClr val="tx1">
                    <a:lumMod val="65000"/>
                    <a:lumOff val="35000"/>
                  </a:schemeClr>
                </a:solidFill>
                <a:latin typeface="微软雅黑" charset="-122"/>
                <a:ea typeface="微软雅黑" charset="-122"/>
                <a:sym typeface="微软雅黑" charset="-122"/>
              </a:rPr>
              <a:t>点击输入图表的描述说明</a:t>
            </a:r>
          </a:p>
        </p:txBody>
      </p:sp>
      <p:sp>
        <p:nvSpPr>
          <p:cNvPr id="35" name="矩形 34"/>
          <p:cNvSpPr/>
          <p:nvPr/>
        </p:nvSpPr>
        <p:spPr>
          <a:xfrm>
            <a:off x="3001397" y="2736954"/>
            <a:ext cx="1294130" cy="426720"/>
          </a:xfrm>
          <a:prstGeom prst="rect">
            <a:avLst/>
          </a:prstGeom>
        </p:spPr>
        <p:txBody>
          <a:bodyPr wrap="none" lIns="91019" tIns="45509" rIns="91019" bIns="45509">
            <a:spAutoFit/>
          </a:bodyPr>
          <a:lstStyle/>
          <a:p>
            <a:pPr algn="r"/>
            <a:r>
              <a:rPr lang="zh-CN" altLang="en-US" sz="2190" dirty="0">
                <a:solidFill>
                  <a:schemeClr val="tx1">
                    <a:lumMod val="65000"/>
                    <a:lumOff val="35000"/>
                  </a:schemeClr>
                </a:solidFill>
                <a:latin typeface="微软雅黑" charset="-122"/>
                <a:ea typeface="微软雅黑" charset="-122"/>
              </a:rPr>
              <a:t>添加标题</a:t>
            </a:r>
            <a:endParaRPr lang="en-US" altLang="zh-CN" sz="2190" dirty="0">
              <a:solidFill>
                <a:schemeClr val="tx1">
                  <a:lumMod val="65000"/>
                  <a:lumOff val="35000"/>
                </a:schemeClr>
              </a:solidFill>
              <a:latin typeface="微软雅黑" charset="-122"/>
              <a:ea typeface="微软雅黑" charset="-122"/>
            </a:endParaRPr>
          </a:p>
        </p:txBody>
      </p:sp>
      <p:sp>
        <p:nvSpPr>
          <p:cNvPr id="36" name="矩形 35"/>
          <p:cNvSpPr/>
          <p:nvPr/>
        </p:nvSpPr>
        <p:spPr>
          <a:xfrm>
            <a:off x="1744716" y="3115218"/>
            <a:ext cx="2550810" cy="337185"/>
          </a:xfrm>
          <a:prstGeom prst="rect">
            <a:avLst/>
          </a:prstGeom>
        </p:spPr>
        <p:txBody>
          <a:bodyPr wrap="square">
            <a:spAutoFit/>
          </a:bodyPr>
          <a:lstStyle/>
          <a:p>
            <a:pPr algn="r"/>
            <a:r>
              <a:rPr lang="zh-CN" altLang="en-US" sz="1600" dirty="0">
                <a:solidFill>
                  <a:schemeClr val="tx1">
                    <a:lumMod val="65000"/>
                    <a:lumOff val="35000"/>
                  </a:schemeClr>
                </a:solidFill>
                <a:latin typeface="微软雅黑" charset="-122"/>
                <a:ea typeface="微软雅黑" charset="-122"/>
                <a:sym typeface="微软雅黑" charset="-122"/>
              </a:rPr>
              <a:t>点击输入图表的描述说明</a:t>
            </a:r>
          </a:p>
        </p:txBody>
      </p:sp>
      <p:sp>
        <p:nvSpPr>
          <p:cNvPr id="37" name="矩形 36"/>
          <p:cNvSpPr/>
          <p:nvPr/>
        </p:nvSpPr>
        <p:spPr>
          <a:xfrm>
            <a:off x="3001397" y="3833807"/>
            <a:ext cx="1294130" cy="426720"/>
          </a:xfrm>
          <a:prstGeom prst="rect">
            <a:avLst/>
          </a:prstGeom>
        </p:spPr>
        <p:txBody>
          <a:bodyPr wrap="none" lIns="91019" tIns="45509" rIns="91019" bIns="45509">
            <a:spAutoFit/>
          </a:bodyPr>
          <a:lstStyle/>
          <a:p>
            <a:pPr algn="r"/>
            <a:r>
              <a:rPr lang="zh-CN" altLang="en-US" sz="2190" dirty="0">
                <a:solidFill>
                  <a:schemeClr val="tx1">
                    <a:lumMod val="65000"/>
                    <a:lumOff val="35000"/>
                  </a:schemeClr>
                </a:solidFill>
                <a:latin typeface="微软雅黑" charset="-122"/>
                <a:ea typeface="微软雅黑" charset="-122"/>
              </a:rPr>
              <a:t>添加标题</a:t>
            </a:r>
            <a:endParaRPr lang="en-US" altLang="zh-CN" sz="2190" dirty="0">
              <a:solidFill>
                <a:schemeClr val="tx1">
                  <a:lumMod val="65000"/>
                  <a:lumOff val="35000"/>
                </a:schemeClr>
              </a:solidFill>
              <a:latin typeface="微软雅黑" charset="-122"/>
              <a:ea typeface="微软雅黑" charset="-122"/>
            </a:endParaRPr>
          </a:p>
        </p:txBody>
      </p:sp>
      <p:sp>
        <p:nvSpPr>
          <p:cNvPr id="38" name="矩形 37"/>
          <p:cNvSpPr/>
          <p:nvPr/>
        </p:nvSpPr>
        <p:spPr>
          <a:xfrm>
            <a:off x="1744716" y="4200007"/>
            <a:ext cx="2550810" cy="337185"/>
          </a:xfrm>
          <a:prstGeom prst="rect">
            <a:avLst/>
          </a:prstGeom>
        </p:spPr>
        <p:txBody>
          <a:bodyPr wrap="square">
            <a:spAutoFit/>
          </a:bodyPr>
          <a:lstStyle/>
          <a:p>
            <a:pPr algn="r"/>
            <a:r>
              <a:rPr lang="zh-CN" altLang="en-US" sz="1600" dirty="0">
                <a:solidFill>
                  <a:schemeClr val="tx1">
                    <a:lumMod val="65000"/>
                    <a:lumOff val="35000"/>
                  </a:schemeClr>
                </a:solidFill>
                <a:latin typeface="微软雅黑" charset="-122"/>
                <a:ea typeface="微软雅黑" charset="-122"/>
                <a:sym typeface="微软雅黑" charset="-122"/>
              </a:rPr>
              <a:t>点击输入图表的描述说明</a:t>
            </a:r>
          </a:p>
        </p:txBody>
      </p:sp>
      <p:sp>
        <p:nvSpPr>
          <p:cNvPr id="39" name="矩形 38"/>
          <p:cNvSpPr/>
          <p:nvPr/>
        </p:nvSpPr>
        <p:spPr>
          <a:xfrm>
            <a:off x="3001397" y="4933204"/>
            <a:ext cx="1294130" cy="426720"/>
          </a:xfrm>
          <a:prstGeom prst="rect">
            <a:avLst/>
          </a:prstGeom>
        </p:spPr>
        <p:txBody>
          <a:bodyPr wrap="none" lIns="91019" tIns="45509" rIns="91019" bIns="45509">
            <a:spAutoFit/>
          </a:bodyPr>
          <a:lstStyle/>
          <a:p>
            <a:pPr algn="r"/>
            <a:r>
              <a:rPr lang="zh-CN" altLang="en-US" sz="2190" dirty="0">
                <a:solidFill>
                  <a:schemeClr val="tx1">
                    <a:lumMod val="65000"/>
                    <a:lumOff val="35000"/>
                  </a:schemeClr>
                </a:solidFill>
                <a:latin typeface="微软雅黑" charset="-122"/>
                <a:ea typeface="微软雅黑" charset="-122"/>
              </a:rPr>
              <a:t>添加标题</a:t>
            </a:r>
            <a:endParaRPr lang="en-US" altLang="zh-CN" sz="2190" dirty="0">
              <a:solidFill>
                <a:schemeClr val="tx1">
                  <a:lumMod val="65000"/>
                  <a:lumOff val="35000"/>
                </a:schemeClr>
              </a:solidFill>
              <a:latin typeface="微软雅黑" charset="-122"/>
              <a:ea typeface="微软雅黑" charset="-122"/>
            </a:endParaRPr>
          </a:p>
        </p:txBody>
      </p:sp>
      <p:sp>
        <p:nvSpPr>
          <p:cNvPr id="3" name="矩形 2"/>
          <p:cNvSpPr/>
          <p:nvPr/>
        </p:nvSpPr>
        <p:spPr>
          <a:xfrm>
            <a:off x="1700266" y="5272522"/>
            <a:ext cx="2550810" cy="337185"/>
          </a:xfrm>
          <a:prstGeom prst="rect">
            <a:avLst/>
          </a:prstGeom>
        </p:spPr>
        <p:txBody>
          <a:bodyPr wrap="square">
            <a:spAutoFit/>
          </a:bodyPr>
          <a:lstStyle/>
          <a:p>
            <a:pPr algn="r"/>
            <a:r>
              <a:rPr lang="zh-CN" altLang="en-US" sz="1600" dirty="0">
                <a:solidFill>
                  <a:schemeClr val="tx1">
                    <a:lumMod val="65000"/>
                    <a:lumOff val="35000"/>
                  </a:schemeClr>
                </a:solidFill>
                <a:latin typeface="微软雅黑" charset="-122"/>
                <a:ea typeface="微软雅黑" charset="-122"/>
                <a:sym typeface="微软雅黑" charset="-122"/>
              </a:rPr>
              <a:t>点击输入图表的描述说明</a:t>
            </a:r>
          </a:p>
        </p:txBody>
      </p:sp>
      <p:sp>
        <p:nvSpPr>
          <p:cNvPr id="20" name="标题 19"/>
          <p:cNvSpPr>
            <a:spLocks noGrp="1"/>
          </p:cNvSpPr>
          <p:nvPr>
            <p:ph type="title"/>
          </p:nvPr>
        </p:nvSpPr>
        <p:spPr>
          <a:xfrm>
            <a:off x="1033780" y="67310"/>
            <a:ext cx="3961765" cy="584200"/>
          </a:xfrm>
        </p:spPr>
        <p:txBody>
          <a:bodyPr>
            <a:normAutofit/>
          </a:bodyPr>
          <a:lstStyle/>
          <a:p>
            <a:pPr algn="ctr"/>
            <a:r>
              <a:rPr lang="zh-CN" altLang="en-US" b="1" dirty="0">
                <a:solidFill>
                  <a:schemeClr val="accent1">
                    <a:lumMod val="40000"/>
                    <a:lumOff val="60000"/>
                  </a:schemeClr>
                </a:solidFill>
                <a:latin typeface="+mj-ea"/>
                <a:sym typeface="+mn-ea"/>
              </a:rPr>
              <a:t>研究成果与应用</a:t>
            </a:r>
          </a:p>
        </p:txBody>
      </p:sp>
    </p:spTree>
  </p:cSld>
  <p:clrMapOvr>
    <a:masterClrMapping/>
  </p:clrMapOvr>
  <mc:AlternateContent xmlns:mc="http://schemas.openxmlformats.org/markup-compatibility/2006" xmlns:p14="http://schemas.microsoft.com/office/powerpoint/2010/main">
    <mc:Choice Requires="p14">
      <p:transition spd="slow" p14:dur="1300"/>
    </mc:Choice>
    <mc:Fallback xmlns="">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Rectangle 89"/>
          <p:cNvSpPr/>
          <p:nvPr/>
        </p:nvSpPr>
        <p:spPr>
          <a:xfrm>
            <a:off x="1165328" y="4661041"/>
            <a:ext cx="3750263" cy="10715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800" dirty="0">
              <a:latin typeface="Arial" panose="020B0604020202090204" pitchFamily="34" charset="0"/>
              <a:ea typeface="微软雅黑" charset="-122"/>
              <a:cs typeface="+mn-ea"/>
              <a:sym typeface="Arial" panose="020B0604020202090204" pitchFamily="34" charset="0"/>
            </a:endParaRPr>
          </a:p>
        </p:txBody>
      </p:sp>
      <p:grpSp>
        <p:nvGrpSpPr>
          <p:cNvPr id="160" name="Group 137"/>
          <p:cNvGrpSpPr/>
          <p:nvPr/>
        </p:nvGrpSpPr>
        <p:grpSpPr>
          <a:xfrm>
            <a:off x="1495878" y="2283415"/>
            <a:ext cx="301358" cy="2317121"/>
            <a:chOff x="1074408" y="1485901"/>
            <a:chExt cx="214311" cy="1647821"/>
          </a:xfrm>
          <a:solidFill>
            <a:schemeClr val="accent5">
              <a:lumMod val="60000"/>
              <a:lumOff val="40000"/>
            </a:schemeClr>
          </a:solidFill>
        </p:grpSpPr>
        <p:cxnSp>
          <p:nvCxnSpPr>
            <p:cNvPr id="161" name="Straight Connector 90"/>
            <p:cNvCxnSpPr/>
            <p:nvPr/>
          </p:nvCxnSpPr>
          <p:spPr>
            <a:xfrm rot="16200000" flipV="1">
              <a:off x="359569" y="2302205"/>
              <a:ext cx="1638299" cy="5691"/>
            </a:xfrm>
            <a:prstGeom prst="line">
              <a:avLst/>
            </a:prstGeom>
            <a:grpFill/>
            <a:ln w="12700">
              <a:solidFill>
                <a:schemeClr val="bg1">
                  <a:lumMod val="75000"/>
                </a:schemeClr>
              </a:solidFill>
              <a:prstDash val="sysDot"/>
              <a:headEnd type="none" w="med" len="med"/>
              <a:tailEnd type="oval" w="med" len="med"/>
            </a:ln>
          </p:spPr>
          <p:style>
            <a:lnRef idx="1">
              <a:schemeClr val="accent1"/>
            </a:lnRef>
            <a:fillRef idx="0">
              <a:schemeClr val="accent1"/>
            </a:fillRef>
            <a:effectRef idx="0">
              <a:schemeClr val="accent1"/>
            </a:effectRef>
            <a:fontRef idx="minor">
              <a:schemeClr val="tx1"/>
            </a:fontRef>
          </p:style>
        </p:cxnSp>
        <p:sp>
          <p:nvSpPr>
            <p:cNvPr id="162" name="Rounded Rectangle 94"/>
            <p:cNvSpPr/>
            <p:nvPr/>
          </p:nvSpPr>
          <p:spPr>
            <a:xfrm>
              <a:off x="1074408" y="2190750"/>
              <a:ext cx="214311" cy="942972"/>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800" dirty="0">
                <a:latin typeface="Arial" panose="020B0604020202090204" pitchFamily="34" charset="0"/>
                <a:ea typeface="微软雅黑" charset="-122"/>
                <a:cs typeface="+mn-ea"/>
                <a:sym typeface="Arial" panose="020B0604020202090204" pitchFamily="34" charset="0"/>
              </a:endParaRPr>
            </a:p>
          </p:txBody>
        </p:sp>
      </p:grpSp>
      <p:grpSp>
        <p:nvGrpSpPr>
          <p:cNvPr id="163" name="Group 138"/>
          <p:cNvGrpSpPr/>
          <p:nvPr/>
        </p:nvGrpSpPr>
        <p:grpSpPr>
          <a:xfrm>
            <a:off x="2035839" y="2303735"/>
            <a:ext cx="301358" cy="2317121"/>
            <a:chOff x="1447800" y="1485901"/>
            <a:chExt cx="214311" cy="1647821"/>
          </a:xfrm>
        </p:grpSpPr>
        <p:cxnSp>
          <p:nvCxnSpPr>
            <p:cNvPr id="164" name="Straight Connector 97"/>
            <p:cNvCxnSpPr/>
            <p:nvPr/>
          </p:nvCxnSpPr>
          <p:spPr>
            <a:xfrm rot="16200000" flipV="1">
              <a:off x="732961" y="2302205"/>
              <a:ext cx="1638299" cy="5691"/>
            </a:xfrm>
            <a:prstGeom prst="line">
              <a:avLst/>
            </a:prstGeom>
            <a:ln w="12700">
              <a:solidFill>
                <a:schemeClr val="bg1">
                  <a:lumMod val="75000"/>
                </a:schemeClr>
              </a:solidFill>
              <a:prstDash val="sysDot"/>
              <a:headEnd type="none" w="med" len="med"/>
              <a:tailEnd type="oval" w="med" len="med"/>
            </a:ln>
          </p:spPr>
          <p:style>
            <a:lnRef idx="1">
              <a:schemeClr val="accent1"/>
            </a:lnRef>
            <a:fillRef idx="0">
              <a:schemeClr val="accent1"/>
            </a:fillRef>
            <a:effectRef idx="0">
              <a:schemeClr val="accent1"/>
            </a:effectRef>
            <a:fontRef idx="minor">
              <a:schemeClr val="tx1"/>
            </a:fontRef>
          </p:style>
        </p:cxnSp>
        <p:sp>
          <p:nvSpPr>
            <p:cNvPr id="165" name="Rounded Rectangle 100"/>
            <p:cNvSpPr/>
            <p:nvPr/>
          </p:nvSpPr>
          <p:spPr>
            <a:xfrm>
              <a:off x="1447800" y="1962150"/>
              <a:ext cx="214311" cy="1171572"/>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800" dirty="0">
                <a:latin typeface="Arial" panose="020B0604020202090204" pitchFamily="34" charset="0"/>
                <a:ea typeface="微软雅黑" charset="-122"/>
                <a:cs typeface="+mn-ea"/>
                <a:sym typeface="Arial" panose="020B0604020202090204" pitchFamily="34" charset="0"/>
              </a:endParaRPr>
            </a:p>
          </p:txBody>
        </p:sp>
      </p:grpSp>
      <p:grpSp>
        <p:nvGrpSpPr>
          <p:cNvPr id="166" name="Group 139"/>
          <p:cNvGrpSpPr/>
          <p:nvPr/>
        </p:nvGrpSpPr>
        <p:grpSpPr>
          <a:xfrm>
            <a:off x="2571991" y="2303735"/>
            <a:ext cx="301358" cy="2317121"/>
            <a:chOff x="1828800" y="1485901"/>
            <a:chExt cx="214311" cy="1647821"/>
          </a:xfrm>
          <a:solidFill>
            <a:schemeClr val="bg2">
              <a:lumMod val="50000"/>
            </a:schemeClr>
          </a:solidFill>
        </p:grpSpPr>
        <p:cxnSp>
          <p:nvCxnSpPr>
            <p:cNvPr id="167" name="Straight Connector 103"/>
            <p:cNvCxnSpPr/>
            <p:nvPr/>
          </p:nvCxnSpPr>
          <p:spPr>
            <a:xfrm rot="16200000" flipV="1">
              <a:off x="1113961" y="2302205"/>
              <a:ext cx="1638299" cy="5691"/>
            </a:xfrm>
            <a:prstGeom prst="line">
              <a:avLst/>
            </a:prstGeom>
            <a:grpFill/>
            <a:ln w="12700">
              <a:solidFill>
                <a:schemeClr val="bg1">
                  <a:lumMod val="75000"/>
                </a:schemeClr>
              </a:solidFill>
              <a:prstDash val="sysDot"/>
              <a:headEnd type="none" w="med" len="med"/>
              <a:tailEnd type="oval" w="med" len="med"/>
            </a:ln>
          </p:spPr>
          <p:style>
            <a:lnRef idx="1">
              <a:schemeClr val="accent1"/>
            </a:lnRef>
            <a:fillRef idx="0">
              <a:schemeClr val="accent1"/>
            </a:fillRef>
            <a:effectRef idx="0">
              <a:schemeClr val="accent1"/>
            </a:effectRef>
            <a:fontRef idx="minor">
              <a:schemeClr val="tx1"/>
            </a:fontRef>
          </p:style>
        </p:cxnSp>
        <p:sp>
          <p:nvSpPr>
            <p:cNvPr id="168" name="Rounded Rectangle 106"/>
            <p:cNvSpPr/>
            <p:nvPr/>
          </p:nvSpPr>
          <p:spPr>
            <a:xfrm>
              <a:off x="1828800" y="1809750"/>
              <a:ext cx="214311" cy="1323972"/>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800" dirty="0">
                <a:latin typeface="Arial" panose="020B0604020202090204" pitchFamily="34" charset="0"/>
                <a:ea typeface="微软雅黑" charset="-122"/>
                <a:cs typeface="+mn-ea"/>
                <a:sym typeface="Arial" panose="020B0604020202090204" pitchFamily="34" charset="0"/>
              </a:endParaRPr>
            </a:p>
          </p:txBody>
        </p:sp>
      </p:grpSp>
      <p:grpSp>
        <p:nvGrpSpPr>
          <p:cNvPr id="169" name="Group 140"/>
          <p:cNvGrpSpPr/>
          <p:nvPr/>
        </p:nvGrpSpPr>
        <p:grpSpPr>
          <a:xfrm>
            <a:off x="3110048" y="2303735"/>
            <a:ext cx="301358" cy="2317121"/>
            <a:chOff x="2209800" y="1485901"/>
            <a:chExt cx="214311" cy="1647821"/>
          </a:xfrm>
          <a:solidFill>
            <a:schemeClr val="accent2">
              <a:lumMod val="60000"/>
              <a:lumOff val="40000"/>
            </a:schemeClr>
          </a:solidFill>
        </p:grpSpPr>
        <p:cxnSp>
          <p:nvCxnSpPr>
            <p:cNvPr id="170" name="Straight Connector 107"/>
            <p:cNvCxnSpPr/>
            <p:nvPr/>
          </p:nvCxnSpPr>
          <p:spPr>
            <a:xfrm rot="16200000" flipV="1">
              <a:off x="1494961" y="2302205"/>
              <a:ext cx="1638299" cy="5691"/>
            </a:xfrm>
            <a:prstGeom prst="line">
              <a:avLst/>
            </a:prstGeom>
            <a:grpFill/>
            <a:ln w="12700">
              <a:solidFill>
                <a:schemeClr val="bg1">
                  <a:lumMod val="75000"/>
                </a:schemeClr>
              </a:solidFill>
              <a:prstDash val="sysDot"/>
              <a:headEnd type="none" w="med" len="med"/>
              <a:tailEnd type="oval" w="med" len="med"/>
            </a:ln>
          </p:spPr>
          <p:style>
            <a:lnRef idx="1">
              <a:schemeClr val="accent1"/>
            </a:lnRef>
            <a:fillRef idx="0">
              <a:schemeClr val="accent1"/>
            </a:fillRef>
            <a:effectRef idx="0">
              <a:schemeClr val="accent1"/>
            </a:effectRef>
            <a:fontRef idx="minor">
              <a:schemeClr val="tx1"/>
            </a:fontRef>
          </p:style>
        </p:cxnSp>
        <p:sp>
          <p:nvSpPr>
            <p:cNvPr id="171" name="Rounded Rectangle 120"/>
            <p:cNvSpPr/>
            <p:nvPr/>
          </p:nvSpPr>
          <p:spPr>
            <a:xfrm>
              <a:off x="2209800" y="2419350"/>
              <a:ext cx="214311" cy="714372"/>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800" dirty="0">
                <a:latin typeface="Arial" panose="020B0604020202090204" pitchFamily="34" charset="0"/>
                <a:ea typeface="微软雅黑" charset="-122"/>
                <a:cs typeface="+mn-ea"/>
                <a:sym typeface="Arial" panose="020B0604020202090204" pitchFamily="34" charset="0"/>
              </a:endParaRPr>
            </a:p>
          </p:txBody>
        </p:sp>
      </p:grpSp>
      <p:grpSp>
        <p:nvGrpSpPr>
          <p:cNvPr id="172" name="Group 141"/>
          <p:cNvGrpSpPr/>
          <p:nvPr/>
        </p:nvGrpSpPr>
        <p:grpSpPr>
          <a:xfrm>
            <a:off x="3636674" y="2303735"/>
            <a:ext cx="301358" cy="2317121"/>
            <a:chOff x="2667000" y="1485901"/>
            <a:chExt cx="214311" cy="1647821"/>
          </a:xfrm>
          <a:solidFill>
            <a:schemeClr val="accent5">
              <a:lumMod val="60000"/>
              <a:lumOff val="40000"/>
            </a:schemeClr>
          </a:solidFill>
        </p:grpSpPr>
        <p:cxnSp>
          <p:nvCxnSpPr>
            <p:cNvPr id="173" name="Straight Connector 127"/>
            <p:cNvCxnSpPr/>
            <p:nvPr/>
          </p:nvCxnSpPr>
          <p:spPr>
            <a:xfrm rot="16200000" flipV="1">
              <a:off x="1952161" y="2302205"/>
              <a:ext cx="1638299" cy="5691"/>
            </a:xfrm>
            <a:prstGeom prst="line">
              <a:avLst/>
            </a:prstGeom>
            <a:grpFill/>
            <a:ln w="12700">
              <a:solidFill>
                <a:schemeClr val="bg1">
                  <a:lumMod val="75000"/>
                </a:schemeClr>
              </a:solidFill>
              <a:prstDash val="sysDot"/>
              <a:headEnd type="none" w="med" len="med"/>
              <a:tailEnd type="oval" w="med" len="med"/>
            </a:ln>
          </p:spPr>
          <p:style>
            <a:lnRef idx="1">
              <a:schemeClr val="accent1"/>
            </a:lnRef>
            <a:fillRef idx="0">
              <a:schemeClr val="accent1"/>
            </a:fillRef>
            <a:effectRef idx="0">
              <a:schemeClr val="accent1"/>
            </a:effectRef>
            <a:fontRef idx="minor">
              <a:schemeClr val="tx1"/>
            </a:fontRef>
          </p:style>
        </p:cxnSp>
        <p:sp>
          <p:nvSpPr>
            <p:cNvPr id="174" name="Rounded Rectangle 128"/>
            <p:cNvSpPr/>
            <p:nvPr/>
          </p:nvSpPr>
          <p:spPr>
            <a:xfrm>
              <a:off x="2667000" y="1962150"/>
              <a:ext cx="214311" cy="1171572"/>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800" dirty="0">
                <a:latin typeface="Arial" panose="020B0604020202090204" pitchFamily="34" charset="0"/>
                <a:ea typeface="微软雅黑" charset="-122"/>
                <a:cs typeface="+mn-ea"/>
                <a:sym typeface="Arial" panose="020B0604020202090204" pitchFamily="34" charset="0"/>
              </a:endParaRPr>
            </a:p>
          </p:txBody>
        </p:sp>
      </p:grpSp>
      <p:grpSp>
        <p:nvGrpSpPr>
          <p:cNvPr id="175" name="Group 142"/>
          <p:cNvGrpSpPr/>
          <p:nvPr/>
        </p:nvGrpSpPr>
        <p:grpSpPr>
          <a:xfrm>
            <a:off x="4170289" y="2303735"/>
            <a:ext cx="301358" cy="2317121"/>
            <a:chOff x="2971800" y="1485901"/>
            <a:chExt cx="214311" cy="1647821"/>
          </a:xfrm>
          <a:solidFill>
            <a:schemeClr val="accent6">
              <a:lumMod val="60000"/>
              <a:lumOff val="40000"/>
            </a:schemeClr>
          </a:solidFill>
        </p:grpSpPr>
        <p:cxnSp>
          <p:nvCxnSpPr>
            <p:cNvPr id="176" name="Straight Connector 135"/>
            <p:cNvCxnSpPr/>
            <p:nvPr/>
          </p:nvCxnSpPr>
          <p:spPr>
            <a:xfrm rot="16200000" flipV="1">
              <a:off x="2256961" y="2302205"/>
              <a:ext cx="1638299" cy="5691"/>
            </a:xfrm>
            <a:prstGeom prst="line">
              <a:avLst/>
            </a:prstGeom>
            <a:grpFill/>
            <a:ln w="12700">
              <a:solidFill>
                <a:schemeClr val="bg1">
                  <a:lumMod val="75000"/>
                </a:schemeClr>
              </a:solidFill>
              <a:prstDash val="sysDot"/>
              <a:headEnd type="none" w="med" len="med"/>
              <a:tailEnd type="oval" w="med" len="med"/>
            </a:ln>
          </p:spPr>
          <p:style>
            <a:lnRef idx="1">
              <a:schemeClr val="accent1"/>
            </a:lnRef>
            <a:fillRef idx="0">
              <a:schemeClr val="accent1"/>
            </a:fillRef>
            <a:effectRef idx="0">
              <a:schemeClr val="accent1"/>
            </a:effectRef>
            <a:fontRef idx="minor">
              <a:schemeClr val="tx1"/>
            </a:fontRef>
          </p:style>
        </p:cxnSp>
        <p:sp>
          <p:nvSpPr>
            <p:cNvPr id="177" name="Rounded Rectangle 136"/>
            <p:cNvSpPr/>
            <p:nvPr/>
          </p:nvSpPr>
          <p:spPr>
            <a:xfrm>
              <a:off x="2971800" y="1809750"/>
              <a:ext cx="214311" cy="1323972"/>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800" dirty="0">
                <a:latin typeface="Arial" panose="020B0604020202090204" pitchFamily="34" charset="0"/>
                <a:ea typeface="微软雅黑" charset="-122"/>
                <a:cs typeface="+mn-ea"/>
                <a:sym typeface="Arial" panose="020B0604020202090204" pitchFamily="34" charset="0"/>
              </a:endParaRPr>
            </a:p>
          </p:txBody>
        </p:sp>
      </p:grpSp>
      <p:sp>
        <p:nvSpPr>
          <p:cNvPr id="178" name="Rectangle 143"/>
          <p:cNvSpPr/>
          <p:nvPr/>
        </p:nvSpPr>
        <p:spPr>
          <a:xfrm>
            <a:off x="1533614" y="4810264"/>
            <a:ext cx="226060" cy="294640"/>
          </a:xfrm>
          <a:prstGeom prst="rect">
            <a:avLst/>
          </a:prstGeom>
        </p:spPr>
        <p:txBody>
          <a:bodyPr wrap="none" lIns="0" tIns="0" rIns="0" bIns="0">
            <a:spAutoFit/>
          </a:bodyPr>
          <a:lstStyle/>
          <a:p>
            <a:pPr algn="ctr">
              <a:lnSpc>
                <a:spcPct val="120000"/>
              </a:lnSpc>
            </a:pPr>
            <a:r>
              <a:rPr lang="en-US" sz="1600" dirty="0">
                <a:solidFill>
                  <a:schemeClr val="tx1">
                    <a:lumMod val="50000"/>
                    <a:lumOff val="50000"/>
                  </a:schemeClr>
                </a:solidFill>
                <a:latin typeface="Arial" panose="020B0604020202090204" pitchFamily="34" charset="0"/>
                <a:ea typeface="微软雅黑" charset="-122"/>
                <a:cs typeface="+mn-ea"/>
                <a:sym typeface="Arial" panose="020B0604020202090204" pitchFamily="34" charset="0"/>
              </a:rPr>
              <a:t>55</a:t>
            </a:r>
          </a:p>
        </p:txBody>
      </p:sp>
      <p:sp>
        <p:nvSpPr>
          <p:cNvPr id="179" name="Rectangle 144"/>
          <p:cNvSpPr/>
          <p:nvPr/>
        </p:nvSpPr>
        <p:spPr>
          <a:xfrm>
            <a:off x="2071885" y="4810264"/>
            <a:ext cx="226060" cy="294640"/>
          </a:xfrm>
          <a:prstGeom prst="rect">
            <a:avLst/>
          </a:prstGeom>
        </p:spPr>
        <p:txBody>
          <a:bodyPr wrap="none" lIns="0" tIns="0" rIns="0" bIns="0">
            <a:spAutoFit/>
          </a:bodyPr>
          <a:lstStyle/>
          <a:p>
            <a:pPr algn="ctr">
              <a:lnSpc>
                <a:spcPct val="120000"/>
              </a:lnSpc>
            </a:pPr>
            <a:r>
              <a:rPr lang="en-US" sz="1600" dirty="0">
                <a:solidFill>
                  <a:schemeClr val="tx1">
                    <a:lumMod val="50000"/>
                    <a:lumOff val="50000"/>
                  </a:schemeClr>
                </a:solidFill>
                <a:latin typeface="Arial" panose="020B0604020202090204" pitchFamily="34" charset="0"/>
                <a:ea typeface="微软雅黑" charset="-122"/>
                <a:cs typeface="+mn-ea"/>
                <a:sym typeface="Arial" panose="020B0604020202090204" pitchFamily="34" charset="0"/>
              </a:rPr>
              <a:t>70</a:t>
            </a:r>
          </a:p>
        </p:txBody>
      </p:sp>
      <p:sp>
        <p:nvSpPr>
          <p:cNvPr id="180" name="Rectangle 145"/>
          <p:cNvSpPr/>
          <p:nvPr/>
        </p:nvSpPr>
        <p:spPr>
          <a:xfrm>
            <a:off x="2610156" y="4810264"/>
            <a:ext cx="226060" cy="294640"/>
          </a:xfrm>
          <a:prstGeom prst="rect">
            <a:avLst/>
          </a:prstGeom>
        </p:spPr>
        <p:txBody>
          <a:bodyPr wrap="none" lIns="0" tIns="0" rIns="0" bIns="0">
            <a:spAutoFit/>
          </a:bodyPr>
          <a:lstStyle/>
          <a:p>
            <a:pPr algn="ctr">
              <a:lnSpc>
                <a:spcPct val="120000"/>
              </a:lnSpc>
            </a:pPr>
            <a:r>
              <a:rPr lang="en-US" sz="1600" dirty="0">
                <a:solidFill>
                  <a:schemeClr val="tx1">
                    <a:lumMod val="50000"/>
                    <a:lumOff val="50000"/>
                  </a:schemeClr>
                </a:solidFill>
                <a:latin typeface="Arial" panose="020B0604020202090204" pitchFamily="34" charset="0"/>
                <a:ea typeface="微软雅黑" charset="-122"/>
                <a:cs typeface="+mn-ea"/>
                <a:sym typeface="Arial" panose="020B0604020202090204" pitchFamily="34" charset="0"/>
              </a:rPr>
              <a:t>85</a:t>
            </a:r>
          </a:p>
        </p:txBody>
      </p:sp>
      <p:sp>
        <p:nvSpPr>
          <p:cNvPr id="181" name="Rectangle 146"/>
          <p:cNvSpPr/>
          <p:nvPr/>
        </p:nvSpPr>
        <p:spPr>
          <a:xfrm>
            <a:off x="3148427" y="4810264"/>
            <a:ext cx="226060" cy="294640"/>
          </a:xfrm>
          <a:prstGeom prst="rect">
            <a:avLst/>
          </a:prstGeom>
        </p:spPr>
        <p:txBody>
          <a:bodyPr wrap="none" lIns="0" tIns="0" rIns="0" bIns="0">
            <a:spAutoFit/>
          </a:bodyPr>
          <a:lstStyle/>
          <a:p>
            <a:pPr algn="ctr">
              <a:lnSpc>
                <a:spcPct val="120000"/>
              </a:lnSpc>
            </a:pPr>
            <a:r>
              <a:rPr lang="en-US" sz="1600" dirty="0">
                <a:solidFill>
                  <a:schemeClr val="tx1">
                    <a:lumMod val="50000"/>
                    <a:lumOff val="50000"/>
                  </a:schemeClr>
                </a:solidFill>
                <a:latin typeface="Arial" panose="020B0604020202090204" pitchFamily="34" charset="0"/>
                <a:ea typeface="微软雅黑" charset="-122"/>
                <a:cs typeface="+mn-ea"/>
                <a:sym typeface="Arial" panose="020B0604020202090204" pitchFamily="34" charset="0"/>
              </a:rPr>
              <a:t>40</a:t>
            </a:r>
          </a:p>
        </p:txBody>
      </p:sp>
      <p:sp>
        <p:nvSpPr>
          <p:cNvPr id="182" name="Rectangle 147"/>
          <p:cNvSpPr/>
          <p:nvPr/>
        </p:nvSpPr>
        <p:spPr>
          <a:xfrm>
            <a:off x="3686698" y="4810264"/>
            <a:ext cx="226060" cy="294640"/>
          </a:xfrm>
          <a:prstGeom prst="rect">
            <a:avLst/>
          </a:prstGeom>
        </p:spPr>
        <p:txBody>
          <a:bodyPr wrap="none" lIns="0" tIns="0" rIns="0" bIns="0">
            <a:spAutoFit/>
          </a:bodyPr>
          <a:lstStyle/>
          <a:p>
            <a:pPr algn="ctr">
              <a:lnSpc>
                <a:spcPct val="120000"/>
              </a:lnSpc>
            </a:pPr>
            <a:r>
              <a:rPr lang="en-US" sz="1600" dirty="0">
                <a:solidFill>
                  <a:schemeClr val="tx1">
                    <a:lumMod val="50000"/>
                    <a:lumOff val="50000"/>
                  </a:schemeClr>
                </a:solidFill>
                <a:latin typeface="Arial" panose="020B0604020202090204" pitchFamily="34" charset="0"/>
                <a:ea typeface="微软雅黑" charset="-122"/>
                <a:cs typeface="+mn-ea"/>
                <a:sym typeface="Arial" panose="020B0604020202090204" pitchFamily="34" charset="0"/>
              </a:rPr>
              <a:t>60</a:t>
            </a:r>
          </a:p>
        </p:txBody>
      </p:sp>
      <p:sp>
        <p:nvSpPr>
          <p:cNvPr id="183" name="Rectangle 148"/>
          <p:cNvSpPr/>
          <p:nvPr/>
        </p:nvSpPr>
        <p:spPr>
          <a:xfrm>
            <a:off x="4224969" y="4810264"/>
            <a:ext cx="226060" cy="294640"/>
          </a:xfrm>
          <a:prstGeom prst="rect">
            <a:avLst/>
          </a:prstGeom>
        </p:spPr>
        <p:txBody>
          <a:bodyPr wrap="none" lIns="0" tIns="0" rIns="0" bIns="0">
            <a:spAutoFit/>
          </a:bodyPr>
          <a:lstStyle/>
          <a:p>
            <a:pPr algn="ctr">
              <a:lnSpc>
                <a:spcPct val="120000"/>
              </a:lnSpc>
            </a:pPr>
            <a:r>
              <a:rPr lang="en-US" sz="1600" dirty="0">
                <a:solidFill>
                  <a:schemeClr val="tx1">
                    <a:lumMod val="50000"/>
                    <a:lumOff val="50000"/>
                  </a:schemeClr>
                </a:solidFill>
                <a:latin typeface="Arial" panose="020B0604020202090204" pitchFamily="34" charset="0"/>
                <a:ea typeface="微软雅黑" charset="-122"/>
                <a:cs typeface="+mn-ea"/>
                <a:sym typeface="Arial" panose="020B0604020202090204" pitchFamily="34" charset="0"/>
              </a:rPr>
              <a:t>80</a:t>
            </a:r>
          </a:p>
        </p:txBody>
      </p:sp>
      <p:grpSp>
        <p:nvGrpSpPr>
          <p:cNvPr id="201" name="Group 37"/>
          <p:cNvGrpSpPr/>
          <p:nvPr/>
        </p:nvGrpSpPr>
        <p:grpSpPr>
          <a:xfrm>
            <a:off x="5494825" y="1780363"/>
            <a:ext cx="368319" cy="361950"/>
            <a:chOff x="2138511" y="2464802"/>
            <a:chExt cx="354012" cy="352956"/>
          </a:xfrm>
          <a:solidFill>
            <a:schemeClr val="accent1">
              <a:lumMod val="75000"/>
            </a:schemeClr>
          </a:solidFill>
        </p:grpSpPr>
        <p:sp>
          <p:nvSpPr>
            <p:cNvPr id="202" name="Oval 38"/>
            <p:cNvSpPr>
              <a:spLocks noChangeArrowheads="1"/>
            </p:cNvSpPr>
            <p:nvPr/>
          </p:nvSpPr>
          <p:spPr bwMode="auto">
            <a:xfrm>
              <a:off x="2229830" y="2555417"/>
              <a:ext cx="171376" cy="171727"/>
            </a:xfrm>
            <a:prstGeom prst="ellipse">
              <a:avLst/>
            </a:prstGeom>
            <a:grpFill/>
            <a:ln>
              <a:noFill/>
            </a:ln>
          </p:spPr>
          <p:txBody>
            <a:bodyPr vert="horz" wrap="square" lIns="91440" tIns="45720" rIns="91440" bIns="45720" numCol="1" anchor="t" anchorCtr="0" compatLnSpc="1"/>
            <a:lstStyle/>
            <a:p>
              <a:endParaRPr lang="id-ID" sz="900">
                <a:solidFill>
                  <a:schemeClr val="bg1">
                    <a:lumMod val="65000"/>
                  </a:schemeClr>
                </a:solidFill>
              </a:endParaRPr>
            </a:p>
          </p:txBody>
        </p:sp>
        <p:sp>
          <p:nvSpPr>
            <p:cNvPr id="203" name="Freeform 39"/>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p:spPr>
          <p:txBody>
            <a:bodyPr vert="horz" wrap="square" lIns="91440" tIns="45720" rIns="91440" bIns="45720" numCol="1" anchor="t" anchorCtr="0" compatLnSpc="1"/>
            <a:lstStyle/>
            <a:p>
              <a:endParaRPr lang="id-ID" sz="900">
                <a:solidFill>
                  <a:schemeClr val="bg1">
                    <a:lumMod val="65000"/>
                  </a:schemeClr>
                </a:solidFill>
              </a:endParaRPr>
            </a:p>
          </p:txBody>
        </p:sp>
      </p:grpSp>
      <p:grpSp>
        <p:nvGrpSpPr>
          <p:cNvPr id="204" name="Group 40"/>
          <p:cNvGrpSpPr/>
          <p:nvPr/>
        </p:nvGrpSpPr>
        <p:grpSpPr>
          <a:xfrm>
            <a:off x="5488559" y="3199630"/>
            <a:ext cx="368319" cy="361950"/>
            <a:chOff x="2138511" y="2464802"/>
            <a:chExt cx="354012" cy="352956"/>
          </a:xfrm>
          <a:solidFill>
            <a:schemeClr val="accent1">
              <a:lumMod val="75000"/>
            </a:schemeClr>
          </a:solidFill>
        </p:grpSpPr>
        <p:sp>
          <p:nvSpPr>
            <p:cNvPr id="205" name="Oval 41"/>
            <p:cNvSpPr>
              <a:spLocks noChangeArrowheads="1"/>
            </p:cNvSpPr>
            <p:nvPr/>
          </p:nvSpPr>
          <p:spPr bwMode="auto">
            <a:xfrm>
              <a:off x="2229830" y="2555417"/>
              <a:ext cx="171376" cy="171727"/>
            </a:xfrm>
            <a:prstGeom prst="ellipse">
              <a:avLst/>
            </a:prstGeom>
            <a:grpFill/>
            <a:ln>
              <a:noFill/>
            </a:ln>
          </p:spPr>
          <p:txBody>
            <a:bodyPr vert="horz" wrap="square" lIns="91440" tIns="45720" rIns="91440" bIns="45720" numCol="1" anchor="t" anchorCtr="0" compatLnSpc="1"/>
            <a:lstStyle/>
            <a:p>
              <a:endParaRPr lang="id-ID" sz="900">
                <a:solidFill>
                  <a:schemeClr val="bg1">
                    <a:lumMod val="65000"/>
                  </a:schemeClr>
                </a:solidFill>
              </a:endParaRPr>
            </a:p>
          </p:txBody>
        </p:sp>
        <p:sp>
          <p:nvSpPr>
            <p:cNvPr id="206" name="Freeform 4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p:spPr>
          <p:txBody>
            <a:bodyPr vert="horz" wrap="square" lIns="91440" tIns="45720" rIns="91440" bIns="45720" numCol="1" anchor="t" anchorCtr="0" compatLnSpc="1"/>
            <a:lstStyle/>
            <a:p>
              <a:endParaRPr lang="id-ID" sz="900">
                <a:solidFill>
                  <a:schemeClr val="bg1">
                    <a:lumMod val="65000"/>
                  </a:schemeClr>
                </a:solidFill>
              </a:endParaRPr>
            </a:p>
          </p:txBody>
        </p:sp>
      </p:grpSp>
      <p:grpSp>
        <p:nvGrpSpPr>
          <p:cNvPr id="207" name="Group 43"/>
          <p:cNvGrpSpPr/>
          <p:nvPr/>
        </p:nvGrpSpPr>
        <p:grpSpPr>
          <a:xfrm>
            <a:off x="5488559" y="4618897"/>
            <a:ext cx="368319" cy="361950"/>
            <a:chOff x="2138511" y="2464802"/>
            <a:chExt cx="354012" cy="352956"/>
          </a:xfrm>
          <a:solidFill>
            <a:schemeClr val="accent1">
              <a:lumMod val="75000"/>
            </a:schemeClr>
          </a:solidFill>
        </p:grpSpPr>
        <p:sp>
          <p:nvSpPr>
            <p:cNvPr id="208" name="Oval 44"/>
            <p:cNvSpPr>
              <a:spLocks noChangeArrowheads="1"/>
            </p:cNvSpPr>
            <p:nvPr/>
          </p:nvSpPr>
          <p:spPr bwMode="auto">
            <a:xfrm>
              <a:off x="2229830" y="2555417"/>
              <a:ext cx="171376" cy="171727"/>
            </a:xfrm>
            <a:prstGeom prst="ellipse">
              <a:avLst/>
            </a:prstGeom>
            <a:grpFill/>
            <a:ln>
              <a:noFill/>
            </a:ln>
          </p:spPr>
          <p:txBody>
            <a:bodyPr vert="horz" wrap="square" lIns="91440" tIns="45720" rIns="91440" bIns="45720" numCol="1" anchor="t" anchorCtr="0" compatLnSpc="1"/>
            <a:lstStyle/>
            <a:p>
              <a:endParaRPr lang="id-ID" sz="900">
                <a:solidFill>
                  <a:schemeClr val="bg1">
                    <a:lumMod val="65000"/>
                  </a:schemeClr>
                </a:solidFill>
              </a:endParaRPr>
            </a:p>
          </p:txBody>
        </p:sp>
        <p:sp>
          <p:nvSpPr>
            <p:cNvPr id="209" name="Freeform 45"/>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p:spPr>
          <p:txBody>
            <a:bodyPr vert="horz" wrap="square" lIns="91440" tIns="45720" rIns="91440" bIns="45720" numCol="1" anchor="t" anchorCtr="0" compatLnSpc="1"/>
            <a:lstStyle/>
            <a:p>
              <a:endParaRPr lang="id-ID" sz="900">
                <a:solidFill>
                  <a:schemeClr val="bg1">
                    <a:lumMod val="65000"/>
                  </a:schemeClr>
                </a:solidFill>
              </a:endParaRPr>
            </a:p>
          </p:txBody>
        </p:sp>
      </p:grpSp>
      <p:sp>
        <p:nvSpPr>
          <p:cNvPr id="234" name="TextBox 13"/>
          <p:cNvSpPr txBox="1"/>
          <p:nvPr/>
        </p:nvSpPr>
        <p:spPr>
          <a:xfrm>
            <a:off x="6312705" y="4511676"/>
            <a:ext cx="2571281" cy="404983"/>
          </a:xfrm>
          <a:prstGeom prst="rect">
            <a:avLst/>
          </a:prstGeom>
          <a:noFill/>
        </p:spPr>
        <p:txBody>
          <a:bodyPr wrap="square" lIns="0" tIns="0" rIns="0" bIns="0" rtlCol="0" anchor="t" anchorCtr="0">
            <a:spAutoFit/>
          </a:bodyPr>
          <a:lstStyle/>
          <a:p>
            <a:pPr defTabSz="896620">
              <a:lnSpc>
                <a:spcPct val="120000"/>
              </a:lnSpc>
              <a:spcBef>
                <a:spcPct val="20000"/>
              </a:spcBef>
              <a:defRPr/>
            </a:pPr>
            <a:r>
              <a:rPr lang="zh-CN" altLang="en-US" sz="2400" b="1" dirty="0">
                <a:solidFill>
                  <a:srgbClr val="000000"/>
                </a:solidFill>
                <a:latin typeface="+mj-ea"/>
                <a:ea typeface="+mj-ea"/>
                <a:sym typeface="Arial" panose="020B0604020202090204" pitchFamily="34" charset="0"/>
              </a:rPr>
              <a:t>单击编辑标题</a:t>
            </a:r>
          </a:p>
        </p:txBody>
      </p:sp>
      <p:sp>
        <p:nvSpPr>
          <p:cNvPr id="235" name="TextBox 13"/>
          <p:cNvSpPr txBox="1"/>
          <p:nvPr/>
        </p:nvSpPr>
        <p:spPr>
          <a:xfrm>
            <a:off x="6312706" y="5017136"/>
            <a:ext cx="5084165" cy="636200"/>
          </a:xfrm>
          <a:prstGeom prst="rect">
            <a:avLst/>
          </a:prstGeom>
          <a:noFill/>
        </p:spPr>
        <p:txBody>
          <a:bodyPr wrap="square" lIns="0" tIns="0" rIns="0" bIns="0" rtlCol="0" anchor="t" anchorCtr="0">
            <a:spAutoFit/>
          </a:bodyPr>
          <a:lstStyle/>
          <a:p>
            <a:pPr defTabSz="896620">
              <a:lnSpc>
                <a:spcPct val="120000"/>
              </a:lnSpc>
              <a:spcBef>
                <a:spcPct val="20000"/>
              </a:spcBef>
              <a:defRPr/>
            </a:pPr>
            <a:r>
              <a:rPr lang="zh-CN" altLang="en-US" dirty="0">
                <a:solidFill>
                  <a:srgbClr val="000000"/>
                </a:solidFill>
                <a:latin typeface="+mn-ea"/>
                <a:sym typeface="Arial" panose="020B0604020202090204" pitchFamily="34" charset="0"/>
              </a:rPr>
              <a:t>单击此处可编辑内容单击此处可编辑内容单击此处可编辑内容</a:t>
            </a:r>
            <a:endParaRPr lang="en-US" altLang="zh-CN" dirty="0">
              <a:solidFill>
                <a:srgbClr val="000000"/>
              </a:solidFill>
              <a:latin typeface="+mn-ea"/>
              <a:sym typeface="Arial" panose="020B0604020202090204" pitchFamily="34" charset="0"/>
            </a:endParaRPr>
          </a:p>
        </p:txBody>
      </p:sp>
      <p:sp>
        <p:nvSpPr>
          <p:cNvPr id="236" name="TextBox 13"/>
          <p:cNvSpPr txBox="1"/>
          <p:nvPr/>
        </p:nvSpPr>
        <p:spPr>
          <a:xfrm>
            <a:off x="6312705" y="1737330"/>
            <a:ext cx="2571281" cy="404983"/>
          </a:xfrm>
          <a:prstGeom prst="rect">
            <a:avLst/>
          </a:prstGeom>
          <a:noFill/>
        </p:spPr>
        <p:txBody>
          <a:bodyPr wrap="square" lIns="0" tIns="0" rIns="0" bIns="0" rtlCol="0" anchor="t" anchorCtr="0">
            <a:spAutoFit/>
          </a:bodyPr>
          <a:lstStyle/>
          <a:p>
            <a:pPr defTabSz="896620">
              <a:lnSpc>
                <a:spcPct val="120000"/>
              </a:lnSpc>
              <a:spcBef>
                <a:spcPct val="20000"/>
              </a:spcBef>
              <a:defRPr/>
            </a:pPr>
            <a:r>
              <a:rPr lang="zh-CN" altLang="en-US" sz="2400" b="1" dirty="0">
                <a:solidFill>
                  <a:srgbClr val="000000"/>
                </a:solidFill>
                <a:latin typeface="+mj-ea"/>
                <a:ea typeface="+mj-ea"/>
                <a:sym typeface="Arial" panose="020B0604020202090204" pitchFamily="34" charset="0"/>
              </a:rPr>
              <a:t>单击编辑标题</a:t>
            </a:r>
          </a:p>
        </p:txBody>
      </p:sp>
      <p:sp>
        <p:nvSpPr>
          <p:cNvPr id="237" name="TextBox 13"/>
          <p:cNvSpPr txBox="1"/>
          <p:nvPr/>
        </p:nvSpPr>
        <p:spPr>
          <a:xfrm>
            <a:off x="6312707" y="2215516"/>
            <a:ext cx="5084164" cy="636200"/>
          </a:xfrm>
          <a:prstGeom prst="rect">
            <a:avLst/>
          </a:prstGeom>
          <a:noFill/>
        </p:spPr>
        <p:txBody>
          <a:bodyPr wrap="square" lIns="0" tIns="0" rIns="0" bIns="0" rtlCol="0" anchor="t" anchorCtr="0">
            <a:spAutoFit/>
          </a:bodyPr>
          <a:lstStyle/>
          <a:p>
            <a:pPr defTabSz="896620">
              <a:lnSpc>
                <a:spcPct val="120000"/>
              </a:lnSpc>
              <a:spcBef>
                <a:spcPct val="20000"/>
              </a:spcBef>
              <a:defRPr/>
            </a:pPr>
            <a:r>
              <a:rPr lang="zh-CN" altLang="en-US" dirty="0">
                <a:solidFill>
                  <a:srgbClr val="000000"/>
                </a:solidFill>
                <a:latin typeface="+mn-ea"/>
                <a:sym typeface="Arial" panose="020B0604020202090204" pitchFamily="34" charset="0"/>
              </a:rPr>
              <a:t>单击此处可编辑内容单击此处可编辑内容单击此处可编辑内容</a:t>
            </a:r>
            <a:endParaRPr lang="en-US" altLang="zh-CN" dirty="0">
              <a:solidFill>
                <a:srgbClr val="000000"/>
              </a:solidFill>
              <a:latin typeface="+mn-ea"/>
              <a:sym typeface="Arial" panose="020B0604020202090204" pitchFamily="34" charset="0"/>
            </a:endParaRPr>
          </a:p>
        </p:txBody>
      </p:sp>
      <p:sp>
        <p:nvSpPr>
          <p:cNvPr id="238" name="TextBox 13"/>
          <p:cNvSpPr txBox="1"/>
          <p:nvPr/>
        </p:nvSpPr>
        <p:spPr>
          <a:xfrm>
            <a:off x="6312705" y="3116617"/>
            <a:ext cx="2571281" cy="404983"/>
          </a:xfrm>
          <a:prstGeom prst="rect">
            <a:avLst/>
          </a:prstGeom>
          <a:noFill/>
        </p:spPr>
        <p:txBody>
          <a:bodyPr wrap="square" lIns="0" tIns="0" rIns="0" bIns="0" rtlCol="0" anchor="t" anchorCtr="0">
            <a:spAutoFit/>
          </a:bodyPr>
          <a:lstStyle/>
          <a:p>
            <a:pPr defTabSz="896620">
              <a:lnSpc>
                <a:spcPct val="120000"/>
              </a:lnSpc>
              <a:spcBef>
                <a:spcPct val="20000"/>
              </a:spcBef>
              <a:defRPr/>
            </a:pPr>
            <a:r>
              <a:rPr lang="zh-CN" altLang="en-US" sz="2400" b="1" dirty="0">
                <a:solidFill>
                  <a:srgbClr val="000000"/>
                </a:solidFill>
                <a:latin typeface="+mj-ea"/>
                <a:ea typeface="+mj-ea"/>
                <a:sym typeface="Arial" panose="020B0604020202090204" pitchFamily="34" charset="0"/>
              </a:rPr>
              <a:t>单击编辑标题</a:t>
            </a:r>
          </a:p>
        </p:txBody>
      </p:sp>
      <p:sp>
        <p:nvSpPr>
          <p:cNvPr id="239" name="TextBox 13"/>
          <p:cNvSpPr txBox="1"/>
          <p:nvPr/>
        </p:nvSpPr>
        <p:spPr>
          <a:xfrm>
            <a:off x="6312707" y="3616326"/>
            <a:ext cx="5084164" cy="636200"/>
          </a:xfrm>
          <a:prstGeom prst="rect">
            <a:avLst/>
          </a:prstGeom>
          <a:noFill/>
        </p:spPr>
        <p:txBody>
          <a:bodyPr wrap="square" lIns="0" tIns="0" rIns="0" bIns="0" rtlCol="0" anchor="t" anchorCtr="0">
            <a:spAutoFit/>
          </a:bodyPr>
          <a:lstStyle/>
          <a:p>
            <a:pPr defTabSz="896620">
              <a:lnSpc>
                <a:spcPct val="120000"/>
              </a:lnSpc>
              <a:spcBef>
                <a:spcPct val="20000"/>
              </a:spcBef>
              <a:defRPr/>
            </a:pPr>
            <a:r>
              <a:rPr lang="zh-CN" altLang="en-US" dirty="0">
                <a:solidFill>
                  <a:srgbClr val="000000"/>
                </a:solidFill>
                <a:latin typeface="+mn-ea"/>
                <a:sym typeface="Arial" panose="020B0604020202090204" pitchFamily="34" charset="0"/>
              </a:rPr>
              <a:t>单击此处可编辑内容单击此处可编辑内容单击此处可编辑内容</a:t>
            </a:r>
            <a:endParaRPr lang="en-US" altLang="zh-CN" dirty="0">
              <a:solidFill>
                <a:srgbClr val="000000"/>
              </a:solidFill>
              <a:latin typeface="+mn-ea"/>
              <a:sym typeface="Arial" panose="020B0604020202090204" pitchFamily="34" charset="0"/>
            </a:endParaRPr>
          </a:p>
        </p:txBody>
      </p:sp>
      <p:sp>
        <p:nvSpPr>
          <p:cNvPr id="20" name="标题 19"/>
          <p:cNvSpPr>
            <a:spLocks noGrp="1"/>
          </p:cNvSpPr>
          <p:nvPr>
            <p:ph type="title"/>
          </p:nvPr>
        </p:nvSpPr>
        <p:spPr>
          <a:xfrm>
            <a:off x="1033780" y="67310"/>
            <a:ext cx="3961765" cy="584200"/>
          </a:xfrm>
        </p:spPr>
        <p:txBody>
          <a:bodyPr>
            <a:normAutofit/>
          </a:bodyPr>
          <a:lstStyle/>
          <a:p>
            <a:pPr algn="ctr"/>
            <a:r>
              <a:rPr lang="zh-CN" altLang="en-US" b="1" dirty="0">
                <a:solidFill>
                  <a:schemeClr val="accent1">
                    <a:lumMod val="40000"/>
                    <a:lumOff val="60000"/>
                  </a:schemeClr>
                </a:solidFill>
                <a:latin typeface="+mj-ea"/>
                <a:sym typeface="+mn-ea"/>
              </a:rPr>
              <a:t>研究成果与应用</a:t>
            </a:r>
          </a:p>
        </p:txBody>
      </p:sp>
    </p:spTree>
  </p:cSld>
  <p:clrMapOvr>
    <a:masterClrMapping/>
  </p:clrMapOvr>
  <mc:AlternateContent xmlns:mc="http://schemas.openxmlformats.org/markup-compatibility/2006" xmlns:p14="http://schemas.microsoft.com/office/powerpoint/2010/main">
    <mc:Choice Requires="p14">
      <p:transition spd="slow" p14:dur="1300"/>
    </mc:Choice>
    <mc:Fallback xmlns="">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6"/>
          <p:cNvSpPr/>
          <p:nvPr/>
        </p:nvSpPr>
        <p:spPr bwMode="auto">
          <a:xfrm>
            <a:off x="7915508" y="1643589"/>
            <a:ext cx="2486097" cy="1506740"/>
          </a:xfrm>
          <a:custGeom>
            <a:avLst/>
            <a:gdLst>
              <a:gd name="T0" fmla="*/ 675 w 675"/>
              <a:gd name="T1" fmla="*/ 90 h 411"/>
              <a:gd name="T2" fmla="*/ 505 w 675"/>
              <a:gd name="T3" fmla="*/ 45 h 411"/>
              <a:gd name="T4" fmla="*/ 338 w 675"/>
              <a:gd name="T5" fmla="*/ 0 h 411"/>
              <a:gd name="T6" fmla="*/ 170 w 675"/>
              <a:gd name="T7" fmla="*/ 45 h 411"/>
              <a:gd name="T8" fmla="*/ 0 w 675"/>
              <a:gd name="T9" fmla="*/ 90 h 411"/>
              <a:gd name="T10" fmla="*/ 0 w 675"/>
              <a:gd name="T11" fmla="*/ 90 h 411"/>
              <a:gd name="T12" fmla="*/ 0 w 675"/>
              <a:gd name="T13" fmla="*/ 411 h 411"/>
              <a:gd name="T14" fmla="*/ 675 w 675"/>
              <a:gd name="T15" fmla="*/ 411 h 411"/>
              <a:gd name="T16" fmla="*/ 675 w 675"/>
              <a:gd name="T17" fmla="*/ 90 h 411"/>
              <a:gd name="T18" fmla="*/ 675 w 675"/>
              <a:gd name="T19" fmla="*/ 9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5" h="411">
                <a:moveTo>
                  <a:pt x="675" y="90"/>
                </a:moveTo>
                <a:lnTo>
                  <a:pt x="505" y="45"/>
                </a:lnTo>
                <a:lnTo>
                  <a:pt x="338" y="0"/>
                </a:lnTo>
                <a:lnTo>
                  <a:pt x="170" y="45"/>
                </a:lnTo>
                <a:lnTo>
                  <a:pt x="0" y="90"/>
                </a:lnTo>
                <a:lnTo>
                  <a:pt x="0" y="90"/>
                </a:lnTo>
                <a:lnTo>
                  <a:pt x="0" y="411"/>
                </a:lnTo>
                <a:lnTo>
                  <a:pt x="675" y="411"/>
                </a:lnTo>
                <a:lnTo>
                  <a:pt x="675" y="90"/>
                </a:lnTo>
                <a:lnTo>
                  <a:pt x="675" y="90"/>
                </a:lnTo>
                <a:close/>
              </a:path>
            </a:pathLst>
          </a:custGeom>
          <a:solidFill>
            <a:schemeClr val="accent1">
              <a:lumMod val="60000"/>
              <a:lumOff val="40000"/>
            </a:schemeClr>
          </a:solidFill>
          <a:ln>
            <a:noFill/>
          </a:ln>
          <a:effectLst/>
        </p:spPr>
        <p:txBody>
          <a:bodyPr vert="horz" wrap="square" lIns="91284" tIns="754713" rIns="91284" bIns="45642" numCol="1" anchor="t" anchorCtr="0" compatLnSpc="1"/>
          <a:lstStyle/>
          <a:p>
            <a:pPr algn="ctr" defTabSz="673735">
              <a:lnSpc>
                <a:spcPts val="1105"/>
              </a:lnSpc>
              <a:defRPr/>
            </a:pPr>
            <a:r>
              <a:rPr lang="en-US" altLang="zh-CN" sz="5420" kern="0" dirty="0">
                <a:solidFill>
                  <a:srgbClr val="FFFFFF"/>
                </a:solidFill>
                <a:latin typeface="微软雅黑" charset="-122"/>
                <a:cs typeface="UKIJ Qolyazma" pitchFamily="18" charset="0"/>
              </a:rPr>
              <a:t>72</a:t>
            </a:r>
            <a:r>
              <a:rPr lang="en-US" altLang="zh-CN" sz="2440" kern="0" dirty="0">
                <a:solidFill>
                  <a:srgbClr val="FFFFFF"/>
                </a:solidFill>
                <a:latin typeface="微软雅黑" charset="-122"/>
                <a:cs typeface="UKIJ Qolyazma" pitchFamily="18" charset="0"/>
              </a:rPr>
              <a:t>%</a:t>
            </a:r>
          </a:p>
          <a:p>
            <a:pPr algn="ctr" defTabSz="673735">
              <a:lnSpc>
                <a:spcPts val="1105"/>
              </a:lnSpc>
              <a:defRPr/>
            </a:pPr>
            <a:endParaRPr lang="zh-CN" altLang="en-US" sz="1220" kern="0" dirty="0">
              <a:solidFill>
                <a:srgbClr val="FFFFFF"/>
              </a:solidFill>
              <a:latin typeface="微软雅黑" charset="-122"/>
            </a:endParaRPr>
          </a:p>
        </p:txBody>
      </p:sp>
      <p:sp>
        <p:nvSpPr>
          <p:cNvPr id="3" name="Freeform 7"/>
          <p:cNvSpPr/>
          <p:nvPr/>
        </p:nvSpPr>
        <p:spPr bwMode="auto">
          <a:xfrm>
            <a:off x="7915508" y="3371993"/>
            <a:ext cx="2486097" cy="927506"/>
          </a:xfrm>
          <a:custGeom>
            <a:avLst/>
            <a:gdLst>
              <a:gd name="T0" fmla="*/ 0 w 675"/>
              <a:gd name="T1" fmla="*/ 0 h 253"/>
              <a:gd name="T2" fmla="*/ 0 w 675"/>
              <a:gd name="T3" fmla="*/ 163 h 253"/>
              <a:gd name="T4" fmla="*/ 0 w 675"/>
              <a:gd name="T5" fmla="*/ 163 h 253"/>
              <a:gd name="T6" fmla="*/ 170 w 675"/>
              <a:gd name="T7" fmla="*/ 208 h 253"/>
              <a:gd name="T8" fmla="*/ 338 w 675"/>
              <a:gd name="T9" fmla="*/ 253 h 253"/>
              <a:gd name="T10" fmla="*/ 505 w 675"/>
              <a:gd name="T11" fmla="*/ 208 h 253"/>
              <a:gd name="T12" fmla="*/ 675 w 675"/>
              <a:gd name="T13" fmla="*/ 163 h 253"/>
              <a:gd name="T14" fmla="*/ 675 w 675"/>
              <a:gd name="T15" fmla="*/ 163 h 253"/>
              <a:gd name="T16" fmla="*/ 675 w 675"/>
              <a:gd name="T17" fmla="*/ 0 h 253"/>
              <a:gd name="T18" fmla="*/ 0 w 675"/>
              <a:gd name="T19" fmla="*/ 0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5" h="253">
                <a:moveTo>
                  <a:pt x="0" y="0"/>
                </a:moveTo>
                <a:lnTo>
                  <a:pt x="0" y="163"/>
                </a:lnTo>
                <a:lnTo>
                  <a:pt x="0" y="163"/>
                </a:lnTo>
                <a:lnTo>
                  <a:pt x="170" y="208"/>
                </a:lnTo>
                <a:lnTo>
                  <a:pt x="338" y="253"/>
                </a:lnTo>
                <a:lnTo>
                  <a:pt x="505" y="208"/>
                </a:lnTo>
                <a:lnTo>
                  <a:pt x="675" y="163"/>
                </a:lnTo>
                <a:lnTo>
                  <a:pt x="675" y="163"/>
                </a:lnTo>
                <a:lnTo>
                  <a:pt x="675" y="0"/>
                </a:lnTo>
                <a:lnTo>
                  <a:pt x="0" y="0"/>
                </a:lnTo>
                <a:close/>
              </a:path>
            </a:pathLst>
          </a:custGeom>
          <a:solidFill>
            <a:schemeClr val="accent1">
              <a:lumMod val="60000"/>
              <a:lumOff val="40000"/>
            </a:schemeClr>
          </a:solidFill>
          <a:ln>
            <a:noFill/>
          </a:ln>
          <a:effectLst/>
        </p:spPr>
        <p:txBody>
          <a:bodyPr vert="horz" wrap="square" lIns="91284" tIns="610958" rIns="91284" bIns="45642" numCol="1" anchor="t" anchorCtr="0" compatLnSpc="1"/>
          <a:lstStyle/>
          <a:p>
            <a:pPr algn="ctr" defTabSz="673735">
              <a:lnSpc>
                <a:spcPts val="1105"/>
              </a:lnSpc>
              <a:defRPr/>
            </a:pPr>
            <a:r>
              <a:rPr lang="en-US" altLang="zh-CN" sz="5420" kern="0" dirty="0">
                <a:solidFill>
                  <a:prstClr val="white"/>
                </a:solidFill>
                <a:latin typeface="微软雅黑" charset="-122"/>
                <a:cs typeface="UKIJ Qolyazma" pitchFamily="18" charset="0"/>
              </a:rPr>
              <a:t>28</a:t>
            </a:r>
            <a:r>
              <a:rPr lang="en-US" altLang="zh-CN" sz="2440" kern="0" dirty="0">
                <a:solidFill>
                  <a:prstClr val="white"/>
                </a:solidFill>
                <a:latin typeface="微软雅黑" charset="-122"/>
                <a:cs typeface="UKIJ Qolyazma" pitchFamily="18" charset="0"/>
              </a:rPr>
              <a:t>%</a:t>
            </a:r>
          </a:p>
          <a:p>
            <a:pPr defTabSz="673735">
              <a:defRPr/>
            </a:pPr>
            <a:endParaRPr lang="zh-CN" altLang="en-US" sz="2440" kern="0" dirty="0">
              <a:solidFill>
                <a:srgbClr val="151515"/>
              </a:solidFill>
              <a:latin typeface="微软雅黑" charset="-122"/>
            </a:endParaRPr>
          </a:p>
        </p:txBody>
      </p:sp>
      <p:cxnSp>
        <p:nvCxnSpPr>
          <p:cNvPr id="4" name="直接连接符 3"/>
          <p:cNvCxnSpPr/>
          <p:nvPr/>
        </p:nvCxnSpPr>
        <p:spPr>
          <a:xfrm flipH="1">
            <a:off x="1686004" y="3150386"/>
            <a:ext cx="6229503" cy="0"/>
          </a:xfrm>
          <a:prstGeom prst="line">
            <a:avLst/>
          </a:prstGeom>
          <a:noFill/>
          <a:ln w="6350" cap="flat" cmpd="sng" algn="ctr">
            <a:solidFill>
              <a:schemeClr val="accent1">
                <a:lumMod val="60000"/>
                <a:lumOff val="40000"/>
              </a:schemeClr>
            </a:solidFill>
            <a:prstDash val="solid"/>
            <a:miter lim="800000"/>
          </a:ln>
          <a:effectLst/>
        </p:spPr>
      </p:cxnSp>
      <p:cxnSp>
        <p:nvCxnSpPr>
          <p:cNvPr id="5" name="直接连接符 4"/>
          <p:cNvCxnSpPr/>
          <p:nvPr/>
        </p:nvCxnSpPr>
        <p:spPr>
          <a:xfrm flipH="1">
            <a:off x="1686004" y="3386596"/>
            <a:ext cx="6229503" cy="0"/>
          </a:xfrm>
          <a:prstGeom prst="line">
            <a:avLst/>
          </a:prstGeom>
          <a:noFill/>
          <a:ln w="6350" cap="flat" cmpd="sng" algn="ctr">
            <a:solidFill>
              <a:schemeClr val="accent1">
                <a:lumMod val="60000"/>
                <a:lumOff val="40000"/>
              </a:schemeClr>
            </a:solidFill>
            <a:prstDash val="solid"/>
            <a:miter lim="800000"/>
          </a:ln>
          <a:effectLst/>
        </p:spPr>
      </p:cxnSp>
      <p:sp>
        <p:nvSpPr>
          <p:cNvPr id="6" name="TextBox 13"/>
          <p:cNvSpPr txBox="1"/>
          <p:nvPr/>
        </p:nvSpPr>
        <p:spPr>
          <a:xfrm flipH="1">
            <a:off x="1686004" y="1613235"/>
            <a:ext cx="2787270" cy="445135"/>
          </a:xfrm>
          <a:prstGeom prst="rect">
            <a:avLst/>
          </a:prstGeom>
          <a:noFill/>
          <a:ln>
            <a:noFill/>
          </a:ln>
        </p:spPr>
        <p:txBody>
          <a:bodyPr wrap="square" lIns="91279" tIns="45639" rIns="91279" bIns="45639">
            <a:spAutoFit/>
          </a:bodyPr>
          <a:lstStyle>
            <a:defPPr>
              <a:defRPr lang="zh-CN"/>
            </a:defPPr>
            <a:lvl1pPr algn="ctr" eaLnBrk="0" hangingPunct="0">
              <a:defRPr sz="2200" b="1">
                <a:solidFill>
                  <a:srgbClr val="333333"/>
                </a:solidFill>
                <a:latin typeface="微软雅黑" charset="-122"/>
                <a:ea typeface="微软雅黑" charset="-122"/>
              </a:defRPr>
            </a:lvl1pPr>
            <a:lvl2pPr marL="742950" indent="-285750" eaLnBrk="0" hangingPunct="0">
              <a:defRPr>
                <a:latin typeface="Arial" panose="020B0604020202090204" pitchFamily="34" charset="0"/>
                <a:ea typeface="宋体" panose="02010600030101010101" pitchFamily="2" charset="-122"/>
              </a:defRPr>
            </a:lvl2pPr>
            <a:lvl3pPr marL="1143000" indent="-228600" eaLnBrk="0" hangingPunct="0">
              <a:defRPr>
                <a:latin typeface="Arial" panose="020B0604020202090204" pitchFamily="34" charset="0"/>
                <a:ea typeface="宋体" panose="02010600030101010101" pitchFamily="2" charset="-122"/>
              </a:defRPr>
            </a:lvl3pPr>
            <a:lvl4pPr marL="1600200" indent="-228600" eaLnBrk="0" hangingPunct="0">
              <a:defRPr>
                <a:latin typeface="Arial" panose="020B0604020202090204" pitchFamily="34" charset="0"/>
                <a:ea typeface="宋体" panose="02010600030101010101" pitchFamily="2" charset="-122"/>
              </a:defRPr>
            </a:lvl4pPr>
            <a:lvl5pPr marL="2057400" indent="-228600" eaLnBrk="0" hangingPunct="0">
              <a:defRPr>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defRPr>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defRPr>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defRPr>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defRPr>
                <a:latin typeface="Arial" panose="020B0604020202090204" pitchFamily="34" charset="0"/>
                <a:ea typeface="宋体" panose="02010600030101010101" pitchFamily="2" charset="-122"/>
              </a:defRPr>
            </a:lvl9pPr>
          </a:lstStyle>
          <a:p>
            <a:pPr algn="l" defTabSz="673735">
              <a:defRPr/>
            </a:pPr>
            <a:r>
              <a:rPr lang="zh-CN" altLang="en-US" sz="2305" kern="0" dirty="0"/>
              <a:t>点击添加关键字</a:t>
            </a:r>
          </a:p>
        </p:txBody>
      </p:sp>
      <p:sp>
        <p:nvSpPr>
          <p:cNvPr id="7" name="TextBox 14"/>
          <p:cNvSpPr txBox="1"/>
          <p:nvPr/>
        </p:nvSpPr>
        <p:spPr>
          <a:xfrm>
            <a:off x="1686004" y="2021640"/>
            <a:ext cx="5251386" cy="1049655"/>
          </a:xfrm>
          <a:prstGeom prst="rect">
            <a:avLst/>
          </a:prstGeom>
          <a:noFill/>
        </p:spPr>
        <p:txBody>
          <a:bodyPr wrap="square" lIns="91284" tIns="45642" rIns="91284" bIns="45642" rtlCol="0">
            <a:spAutoFit/>
          </a:bodyPr>
          <a:lstStyle/>
          <a:p>
            <a:pPr defTabSz="673735">
              <a:lnSpc>
                <a:spcPct val="130000"/>
              </a:lnSpc>
            </a:pPr>
            <a:r>
              <a:rPr lang="zh-CN" altLang="en-US" sz="1600" dirty="0">
                <a:solidFill>
                  <a:srgbClr val="151515">
                    <a:lumMod val="75000"/>
                    <a:lumOff val="25000"/>
                  </a:srgbClr>
                </a:solidFill>
                <a:latin typeface="微软雅黑" charset="-122"/>
              </a:rPr>
              <a:t>您的内容打在这里，或者通过复制您的文本后，在此框中选择粘贴，并选择只保留文字。您的内容打在这里，或者通过复制您的文本后您的内容打在这里。</a:t>
            </a:r>
          </a:p>
        </p:txBody>
      </p:sp>
      <p:sp>
        <p:nvSpPr>
          <p:cNvPr id="8" name="TextBox 15"/>
          <p:cNvSpPr txBox="1"/>
          <p:nvPr/>
        </p:nvSpPr>
        <p:spPr>
          <a:xfrm flipH="1">
            <a:off x="1686004" y="3584925"/>
            <a:ext cx="2787270" cy="445135"/>
          </a:xfrm>
          <a:prstGeom prst="rect">
            <a:avLst/>
          </a:prstGeom>
          <a:noFill/>
          <a:ln>
            <a:noFill/>
          </a:ln>
        </p:spPr>
        <p:txBody>
          <a:bodyPr wrap="square" lIns="91279" tIns="45639" rIns="91279" bIns="45639">
            <a:spAutoFit/>
          </a:bodyPr>
          <a:lstStyle>
            <a:defPPr>
              <a:defRPr lang="zh-CN"/>
            </a:defPPr>
            <a:lvl1pPr eaLnBrk="0" hangingPunct="0">
              <a:defRPr sz="2200" b="1">
                <a:solidFill>
                  <a:srgbClr val="333333"/>
                </a:solidFill>
                <a:latin typeface="微软雅黑" charset="-122"/>
                <a:ea typeface="微软雅黑" charset="-122"/>
              </a:defRPr>
            </a:lvl1pPr>
            <a:lvl2pPr marL="742950" indent="-285750" eaLnBrk="0" hangingPunct="0">
              <a:defRPr>
                <a:latin typeface="Arial" panose="020B0604020202090204" pitchFamily="34" charset="0"/>
                <a:ea typeface="宋体" panose="02010600030101010101" pitchFamily="2" charset="-122"/>
              </a:defRPr>
            </a:lvl2pPr>
            <a:lvl3pPr marL="1143000" indent="-228600" eaLnBrk="0" hangingPunct="0">
              <a:defRPr>
                <a:latin typeface="Arial" panose="020B0604020202090204" pitchFamily="34" charset="0"/>
                <a:ea typeface="宋体" panose="02010600030101010101" pitchFamily="2" charset="-122"/>
              </a:defRPr>
            </a:lvl3pPr>
            <a:lvl4pPr marL="1600200" indent="-228600" eaLnBrk="0" hangingPunct="0">
              <a:defRPr>
                <a:latin typeface="Arial" panose="020B0604020202090204" pitchFamily="34" charset="0"/>
                <a:ea typeface="宋体" panose="02010600030101010101" pitchFamily="2" charset="-122"/>
              </a:defRPr>
            </a:lvl4pPr>
            <a:lvl5pPr marL="2057400" indent="-228600" eaLnBrk="0" hangingPunct="0">
              <a:defRPr>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defRPr>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defRPr>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defRPr>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defRPr>
                <a:latin typeface="Arial" panose="020B0604020202090204" pitchFamily="34" charset="0"/>
                <a:ea typeface="宋体" panose="02010600030101010101" pitchFamily="2" charset="-122"/>
              </a:defRPr>
            </a:lvl9pPr>
          </a:lstStyle>
          <a:p>
            <a:pPr defTabSz="673735">
              <a:defRPr/>
            </a:pPr>
            <a:r>
              <a:rPr lang="zh-CN" altLang="en-US" sz="2305" kern="0" dirty="0"/>
              <a:t>点击添加关键字</a:t>
            </a:r>
          </a:p>
        </p:txBody>
      </p:sp>
      <p:sp>
        <p:nvSpPr>
          <p:cNvPr id="9" name="TextBox 16"/>
          <p:cNvSpPr txBox="1"/>
          <p:nvPr/>
        </p:nvSpPr>
        <p:spPr>
          <a:xfrm>
            <a:off x="1686004" y="3993330"/>
            <a:ext cx="5251386" cy="1049655"/>
          </a:xfrm>
          <a:prstGeom prst="rect">
            <a:avLst/>
          </a:prstGeom>
          <a:noFill/>
        </p:spPr>
        <p:txBody>
          <a:bodyPr wrap="square" lIns="91284" tIns="45642" rIns="91284" bIns="45642" rtlCol="0">
            <a:spAutoFit/>
          </a:bodyPr>
          <a:lstStyle/>
          <a:p>
            <a:pPr defTabSz="673735">
              <a:lnSpc>
                <a:spcPct val="130000"/>
              </a:lnSpc>
            </a:pPr>
            <a:r>
              <a:rPr lang="zh-CN" altLang="en-US" sz="1600" dirty="0">
                <a:solidFill>
                  <a:srgbClr val="151515">
                    <a:lumMod val="75000"/>
                    <a:lumOff val="25000"/>
                  </a:srgbClr>
                </a:solidFill>
                <a:latin typeface="微软雅黑" charset="-122"/>
              </a:rPr>
              <a:t>您的内容打在这里，或者通过复制您的文本后，在此框中选择粘贴，并选择只保留文字。您的内容打在这里，或者通过复制您的文本后您的内容打在这里。</a:t>
            </a:r>
          </a:p>
        </p:txBody>
      </p:sp>
      <p:sp>
        <p:nvSpPr>
          <p:cNvPr id="10" name="矩形 47"/>
          <p:cNvSpPr>
            <a:spLocks noChangeArrowheads="1"/>
          </p:cNvSpPr>
          <p:nvPr/>
        </p:nvSpPr>
        <p:spPr bwMode="auto">
          <a:xfrm>
            <a:off x="1583500" y="5296508"/>
            <a:ext cx="8940446" cy="384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275" tIns="45638" rIns="91275" bIns="45638">
            <a:spAutoFit/>
          </a:bodyPr>
          <a:lstStyle>
            <a:lvl1pPr>
              <a:spcBef>
                <a:spcPct val="20000"/>
              </a:spcBef>
              <a:buFont typeface="Arial" panose="020B0604020202090204" pitchFamily="34" charset="0"/>
              <a:buChar char="•"/>
              <a:defRPr sz="3200">
                <a:solidFill>
                  <a:schemeClr val="tx1"/>
                </a:solidFill>
                <a:latin typeface="微软雅黑" charset="-122"/>
                <a:ea typeface="微软雅黑" charset="-122"/>
                <a:sym typeface="Calibri" panose="020F0502020204030204" pitchFamily="34" charset="0"/>
              </a:defRPr>
            </a:lvl1pPr>
            <a:lvl2pPr marL="742950" indent="-285750">
              <a:spcBef>
                <a:spcPct val="20000"/>
              </a:spcBef>
              <a:buFont typeface="Arial" panose="020B0604020202090204" pitchFamily="34" charset="0"/>
              <a:buChar char="–"/>
              <a:defRPr sz="2800">
                <a:solidFill>
                  <a:schemeClr val="tx1"/>
                </a:solidFill>
                <a:latin typeface="微软雅黑" charset="-122"/>
                <a:ea typeface="微软雅黑" charset="-122"/>
                <a:sym typeface="Calibri" panose="020F0502020204030204" pitchFamily="34" charset="0"/>
              </a:defRPr>
            </a:lvl2pPr>
            <a:lvl3pPr marL="1143000" indent="-228600">
              <a:spcBef>
                <a:spcPct val="20000"/>
              </a:spcBef>
              <a:buFont typeface="Arial" panose="020B0604020202090204" pitchFamily="34" charset="0"/>
              <a:buChar char="•"/>
              <a:defRPr sz="2400">
                <a:solidFill>
                  <a:schemeClr val="tx1"/>
                </a:solidFill>
                <a:latin typeface="微软雅黑" charset="-122"/>
                <a:ea typeface="微软雅黑" charset="-122"/>
                <a:sym typeface="Calibri" panose="020F0502020204030204" pitchFamily="34" charset="0"/>
              </a:defRPr>
            </a:lvl3pPr>
            <a:lvl4pPr marL="1600200" indent="-228600">
              <a:spcBef>
                <a:spcPct val="20000"/>
              </a:spcBef>
              <a:buFont typeface="Arial" panose="020B0604020202090204" pitchFamily="34" charset="0"/>
              <a:buChar char="–"/>
              <a:defRPr sz="2000">
                <a:solidFill>
                  <a:schemeClr val="tx1"/>
                </a:solidFill>
                <a:latin typeface="微软雅黑" charset="-122"/>
                <a:ea typeface="微软雅黑" charset="-122"/>
                <a:sym typeface="Calibri" panose="020F0502020204030204" pitchFamily="34" charset="0"/>
              </a:defRPr>
            </a:lvl4pPr>
            <a:lvl5pPr marL="2057400" indent="-228600">
              <a:spcBef>
                <a:spcPct val="20000"/>
              </a:spcBef>
              <a:buFont typeface="Arial" panose="020B0604020202090204" pitchFamily="34" charset="0"/>
              <a:buChar char="»"/>
              <a:defRPr sz="2000">
                <a:solidFill>
                  <a:schemeClr val="tx1"/>
                </a:solidFill>
                <a:latin typeface="微软雅黑" charset="-122"/>
                <a:ea typeface="微软雅黑" charset="-122"/>
                <a:sym typeface="Calibri" panose="020F0502020204030204"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charset="-122"/>
                <a:ea typeface="微软雅黑" charset="-122"/>
                <a:sym typeface="Calibri" panose="020F0502020204030204"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charset="-122"/>
                <a:ea typeface="微软雅黑" charset="-122"/>
                <a:sym typeface="Calibri" panose="020F0502020204030204"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charset="-122"/>
                <a:ea typeface="微软雅黑" charset="-122"/>
                <a:sym typeface="Calibri" panose="020F0502020204030204"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charset="-122"/>
                <a:ea typeface="微软雅黑" charset="-122"/>
                <a:sym typeface="Calibri" panose="020F0502020204030204" pitchFamily="34" charset="0"/>
              </a:defRPr>
            </a:lvl9pPr>
          </a:lstStyle>
          <a:p>
            <a:pPr algn="ctr" defTabSz="673735">
              <a:lnSpc>
                <a:spcPct val="120000"/>
              </a:lnSpc>
              <a:spcBef>
                <a:spcPct val="0"/>
              </a:spcBef>
              <a:buNone/>
              <a:defRPr/>
            </a:pPr>
            <a:r>
              <a:rPr lang="zh-CN" altLang="en-US" sz="1600" kern="0" dirty="0">
                <a:solidFill>
                  <a:srgbClr val="151515">
                    <a:lumMod val="75000"/>
                    <a:lumOff val="25000"/>
                  </a:srgbClr>
                </a:solidFill>
                <a:sym typeface="微软雅黑" charset="-122"/>
              </a:rPr>
              <a:t>在此录入上述图表的综合描述说明，在此录入上述图表的综合描述说明。</a:t>
            </a:r>
          </a:p>
        </p:txBody>
      </p:sp>
      <p:sp>
        <p:nvSpPr>
          <p:cNvPr id="20" name="标题 19"/>
          <p:cNvSpPr>
            <a:spLocks noGrp="1"/>
          </p:cNvSpPr>
          <p:nvPr>
            <p:ph type="title"/>
          </p:nvPr>
        </p:nvSpPr>
        <p:spPr>
          <a:xfrm>
            <a:off x="1033780" y="67310"/>
            <a:ext cx="3961765" cy="584200"/>
          </a:xfrm>
        </p:spPr>
        <p:txBody>
          <a:bodyPr>
            <a:normAutofit/>
          </a:bodyPr>
          <a:lstStyle/>
          <a:p>
            <a:pPr algn="ctr"/>
            <a:r>
              <a:rPr lang="zh-CN" altLang="en-US" b="1" dirty="0">
                <a:solidFill>
                  <a:schemeClr val="accent1">
                    <a:lumMod val="40000"/>
                    <a:lumOff val="60000"/>
                  </a:schemeClr>
                </a:solidFill>
                <a:latin typeface="+mj-ea"/>
                <a:sym typeface="+mn-ea"/>
              </a:rPr>
              <a:t>研究成果与应用</a:t>
            </a:r>
          </a:p>
        </p:txBody>
      </p:sp>
    </p:spTree>
  </p:cSld>
  <p:clrMapOvr>
    <a:masterClrMapping/>
  </p:clrMapOvr>
  <mc:AlternateContent xmlns:mc="http://schemas.openxmlformats.org/markup-compatibility/2006" xmlns:p14="http://schemas.microsoft.com/office/powerpoint/2010/main">
    <mc:Choice Requires="p14">
      <p:transition spd="slow" p14:dur="1300"/>
    </mc:Choice>
    <mc:Fallback xmlns="">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2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7324" y="1240332"/>
            <a:ext cx="3123975" cy="2082650"/>
          </a:xfrm>
          <a:prstGeom prst="rect">
            <a:avLst/>
          </a:prstGeom>
          <a:effectLst>
            <a:outerShdw dir="5400000" sx="1000" sy="1000" algn="ctr" rotWithShape="0">
              <a:srgbClr val="000000"/>
            </a:outerShdw>
          </a:effectLst>
        </p:spPr>
      </p:pic>
      <p:pic>
        <p:nvPicPr>
          <p:cNvPr id="5" name="图片占位符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30501" y="1240332"/>
            <a:ext cx="3123975" cy="2082650"/>
          </a:xfrm>
          <a:prstGeom prst="rect">
            <a:avLst/>
          </a:prstGeom>
          <a:effectLst>
            <a:outerShdw dist="50800" dir="5340000" sx="1000" sy="1000" algn="ctr" rotWithShape="0">
              <a:srgbClr val="000000"/>
            </a:outerShdw>
          </a:effectLst>
        </p:spPr>
      </p:pic>
      <p:pic>
        <p:nvPicPr>
          <p:cNvPr id="6" name="Picture 4"/>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a:xfrm>
            <a:off x="6330501" y="3979114"/>
            <a:ext cx="3123975" cy="2082650"/>
          </a:xfrm>
          <a:prstGeom prst="rect">
            <a:avLst/>
          </a:prstGeom>
          <a:effectLst>
            <a:outerShdw dist="50800" sx="1000" sy="1000" algn="ctr" rotWithShape="0">
              <a:srgbClr val="000000"/>
            </a:outerShdw>
          </a:effectLst>
        </p:spPr>
      </p:pic>
      <p:pic>
        <p:nvPicPr>
          <p:cNvPr id="11" name="Picture 2"/>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a:xfrm>
            <a:off x="797324" y="3979114"/>
            <a:ext cx="3123975" cy="2082650"/>
          </a:xfrm>
          <a:prstGeom prst="rect">
            <a:avLst/>
          </a:prstGeom>
          <a:effectLst>
            <a:outerShdw dist="50800" dir="6240000" sx="1000" sy="1000" algn="ctr" rotWithShape="0">
              <a:srgbClr val="000000"/>
            </a:outerShdw>
          </a:effectLst>
        </p:spPr>
      </p:pic>
      <p:sp>
        <p:nvSpPr>
          <p:cNvPr id="12" name="文本框 8"/>
          <p:cNvSpPr txBox="1"/>
          <p:nvPr/>
        </p:nvSpPr>
        <p:spPr>
          <a:xfrm>
            <a:off x="3921125" y="1241425"/>
            <a:ext cx="2101215" cy="52197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800" b="1" dirty="0">
                <a:solidFill>
                  <a:schemeClr val="accent1">
                    <a:lumMod val="50000"/>
                  </a:schemeClr>
                </a:solidFill>
                <a:latin typeface="+mj-ea"/>
                <a:ea typeface="+mj-ea"/>
              </a:rPr>
              <a:t>您的标题</a:t>
            </a:r>
          </a:p>
        </p:txBody>
      </p:sp>
      <p:sp>
        <p:nvSpPr>
          <p:cNvPr id="20" name="标题 19"/>
          <p:cNvSpPr>
            <a:spLocks noGrp="1"/>
          </p:cNvSpPr>
          <p:nvPr>
            <p:ph type="title"/>
          </p:nvPr>
        </p:nvSpPr>
        <p:spPr>
          <a:xfrm>
            <a:off x="1033780" y="67310"/>
            <a:ext cx="3961765" cy="584200"/>
          </a:xfrm>
        </p:spPr>
        <p:txBody>
          <a:bodyPr>
            <a:normAutofit/>
          </a:bodyPr>
          <a:lstStyle/>
          <a:p>
            <a:pPr algn="ctr"/>
            <a:r>
              <a:rPr lang="zh-CN" altLang="en-US" b="1" dirty="0">
                <a:solidFill>
                  <a:schemeClr val="accent1">
                    <a:lumMod val="40000"/>
                    <a:lumOff val="60000"/>
                  </a:schemeClr>
                </a:solidFill>
                <a:latin typeface="+mj-ea"/>
                <a:sym typeface="+mn-ea"/>
              </a:rPr>
              <a:t>研究成果与应用</a:t>
            </a:r>
          </a:p>
        </p:txBody>
      </p:sp>
      <p:sp>
        <p:nvSpPr>
          <p:cNvPr id="7" name="Rectangle 130"/>
          <p:cNvSpPr/>
          <p:nvPr/>
        </p:nvSpPr>
        <p:spPr>
          <a:xfrm>
            <a:off x="3921760" y="1901825"/>
            <a:ext cx="2408555" cy="645160"/>
          </a:xfrm>
          <a:prstGeom prst="rect">
            <a:avLst/>
          </a:prstGeom>
        </p:spPr>
        <p:txBody>
          <a:bodyPr wrap="square">
            <a:spAutoFit/>
          </a:bodyPr>
          <a:lstStyle/>
          <a:p>
            <a:pPr algn="l" defTabSz="685800"/>
            <a:r>
              <a:rPr lang="zh-CN" altLang="en-GB" dirty="0">
                <a:solidFill>
                  <a:srgbClr val="686868"/>
                </a:solidFill>
                <a:latin typeface="Source Sans Pro" panose="020B0603030403090204"/>
                <a:cs typeface="Segoe UI Light" panose="020B0502040204020203" pitchFamily="34" charset="0"/>
                <a:sym typeface="+mn-ea"/>
              </a:rPr>
              <a:t>请输入文字</a:t>
            </a:r>
          </a:p>
          <a:p>
            <a:pPr algn="l" defTabSz="685800"/>
            <a:r>
              <a:rPr lang="zh-CN" altLang="en-GB" dirty="0">
                <a:solidFill>
                  <a:srgbClr val="686868"/>
                </a:solidFill>
                <a:latin typeface="Source Sans Pro" panose="020B0603030403090204"/>
                <a:cs typeface="Segoe UI Light" panose="020B0502040204020203" pitchFamily="34" charset="0"/>
                <a:sym typeface="+mn-ea"/>
              </a:rPr>
              <a:t>请输入文字</a:t>
            </a:r>
            <a:endParaRPr lang="zh-CN" altLang="en-GB" dirty="0">
              <a:solidFill>
                <a:srgbClr val="686868"/>
              </a:solidFill>
              <a:latin typeface="Source Sans Pro" panose="020B0603030403090204"/>
              <a:cs typeface="Segoe UI Light" panose="020B0502040204020203" pitchFamily="34" charset="0"/>
            </a:endParaRPr>
          </a:p>
        </p:txBody>
      </p:sp>
      <p:sp>
        <p:nvSpPr>
          <p:cNvPr id="8" name="文本框 8"/>
          <p:cNvSpPr txBox="1"/>
          <p:nvPr/>
        </p:nvSpPr>
        <p:spPr>
          <a:xfrm>
            <a:off x="3921760" y="3980180"/>
            <a:ext cx="2101215" cy="52197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800" b="1" dirty="0">
                <a:solidFill>
                  <a:schemeClr val="accent1">
                    <a:lumMod val="50000"/>
                  </a:schemeClr>
                </a:solidFill>
                <a:latin typeface="+mj-ea"/>
                <a:ea typeface="+mj-ea"/>
              </a:rPr>
              <a:t>您的标题</a:t>
            </a:r>
          </a:p>
        </p:txBody>
      </p:sp>
      <p:sp>
        <p:nvSpPr>
          <p:cNvPr id="9" name="Rectangle 130"/>
          <p:cNvSpPr/>
          <p:nvPr/>
        </p:nvSpPr>
        <p:spPr>
          <a:xfrm>
            <a:off x="3922395" y="4640580"/>
            <a:ext cx="2408555" cy="645160"/>
          </a:xfrm>
          <a:prstGeom prst="rect">
            <a:avLst/>
          </a:prstGeom>
        </p:spPr>
        <p:txBody>
          <a:bodyPr wrap="square">
            <a:spAutoFit/>
          </a:bodyPr>
          <a:lstStyle/>
          <a:p>
            <a:pPr algn="l" defTabSz="685800"/>
            <a:r>
              <a:rPr lang="zh-CN" altLang="en-GB" dirty="0">
                <a:solidFill>
                  <a:srgbClr val="686868"/>
                </a:solidFill>
                <a:latin typeface="Source Sans Pro" panose="020B0603030403090204"/>
                <a:cs typeface="Segoe UI Light" panose="020B0502040204020203" pitchFamily="34" charset="0"/>
                <a:sym typeface="+mn-ea"/>
              </a:rPr>
              <a:t>请输入文字</a:t>
            </a:r>
          </a:p>
          <a:p>
            <a:pPr algn="l" defTabSz="685800"/>
            <a:r>
              <a:rPr lang="zh-CN" altLang="en-GB" dirty="0">
                <a:solidFill>
                  <a:srgbClr val="686868"/>
                </a:solidFill>
                <a:latin typeface="Source Sans Pro" panose="020B0603030403090204"/>
                <a:cs typeface="Segoe UI Light" panose="020B0502040204020203" pitchFamily="34" charset="0"/>
                <a:sym typeface="+mn-ea"/>
              </a:rPr>
              <a:t>请输入文字</a:t>
            </a:r>
            <a:endParaRPr lang="zh-CN" altLang="en-GB" dirty="0">
              <a:solidFill>
                <a:srgbClr val="686868"/>
              </a:solidFill>
              <a:latin typeface="Source Sans Pro" panose="020B0603030403090204"/>
              <a:cs typeface="Segoe UI Light" panose="020B0502040204020203" pitchFamily="34" charset="0"/>
            </a:endParaRPr>
          </a:p>
        </p:txBody>
      </p:sp>
      <p:sp>
        <p:nvSpPr>
          <p:cNvPr id="10" name="文本框 8"/>
          <p:cNvSpPr txBox="1"/>
          <p:nvPr/>
        </p:nvSpPr>
        <p:spPr>
          <a:xfrm>
            <a:off x="9453880" y="1241425"/>
            <a:ext cx="2101215" cy="52197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800" b="1" dirty="0">
                <a:solidFill>
                  <a:schemeClr val="accent1">
                    <a:lumMod val="50000"/>
                  </a:schemeClr>
                </a:solidFill>
                <a:latin typeface="+mj-ea"/>
                <a:ea typeface="+mj-ea"/>
              </a:rPr>
              <a:t>您的标题</a:t>
            </a:r>
          </a:p>
        </p:txBody>
      </p:sp>
      <p:sp>
        <p:nvSpPr>
          <p:cNvPr id="16" name="Rectangle 130"/>
          <p:cNvSpPr/>
          <p:nvPr/>
        </p:nvSpPr>
        <p:spPr>
          <a:xfrm>
            <a:off x="9454515" y="1901825"/>
            <a:ext cx="2408555" cy="645160"/>
          </a:xfrm>
          <a:prstGeom prst="rect">
            <a:avLst/>
          </a:prstGeom>
        </p:spPr>
        <p:txBody>
          <a:bodyPr wrap="square">
            <a:spAutoFit/>
          </a:bodyPr>
          <a:lstStyle/>
          <a:p>
            <a:pPr algn="l" defTabSz="685800"/>
            <a:r>
              <a:rPr lang="zh-CN" altLang="en-GB" dirty="0">
                <a:solidFill>
                  <a:srgbClr val="686868"/>
                </a:solidFill>
                <a:latin typeface="Source Sans Pro" panose="020B0603030403090204"/>
                <a:cs typeface="Segoe UI Light" panose="020B0502040204020203" pitchFamily="34" charset="0"/>
                <a:sym typeface="+mn-ea"/>
              </a:rPr>
              <a:t>请输入文字</a:t>
            </a:r>
          </a:p>
          <a:p>
            <a:pPr algn="l" defTabSz="685800"/>
            <a:r>
              <a:rPr lang="zh-CN" altLang="en-GB" dirty="0">
                <a:solidFill>
                  <a:srgbClr val="686868"/>
                </a:solidFill>
                <a:latin typeface="Source Sans Pro" panose="020B0603030403090204"/>
                <a:cs typeface="Segoe UI Light" panose="020B0502040204020203" pitchFamily="34" charset="0"/>
                <a:sym typeface="+mn-ea"/>
              </a:rPr>
              <a:t>请输入文字</a:t>
            </a:r>
            <a:endParaRPr lang="zh-CN" altLang="en-GB" dirty="0">
              <a:solidFill>
                <a:srgbClr val="686868"/>
              </a:solidFill>
              <a:latin typeface="Source Sans Pro" panose="020B0603030403090204"/>
              <a:cs typeface="Segoe UI Light" panose="020B0502040204020203" pitchFamily="34" charset="0"/>
            </a:endParaRPr>
          </a:p>
        </p:txBody>
      </p:sp>
      <p:sp>
        <p:nvSpPr>
          <p:cNvPr id="17" name="文本框 8"/>
          <p:cNvSpPr txBox="1"/>
          <p:nvPr/>
        </p:nvSpPr>
        <p:spPr>
          <a:xfrm>
            <a:off x="9454515" y="3980180"/>
            <a:ext cx="2101215" cy="52197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800" b="1" dirty="0">
                <a:solidFill>
                  <a:schemeClr val="accent1">
                    <a:lumMod val="50000"/>
                  </a:schemeClr>
                </a:solidFill>
                <a:latin typeface="+mj-ea"/>
                <a:ea typeface="+mj-ea"/>
              </a:rPr>
              <a:t>您的标题</a:t>
            </a:r>
          </a:p>
        </p:txBody>
      </p:sp>
      <p:sp>
        <p:nvSpPr>
          <p:cNvPr id="18" name="Rectangle 130"/>
          <p:cNvSpPr/>
          <p:nvPr/>
        </p:nvSpPr>
        <p:spPr>
          <a:xfrm>
            <a:off x="9455150" y="4640580"/>
            <a:ext cx="2408555" cy="645160"/>
          </a:xfrm>
          <a:prstGeom prst="rect">
            <a:avLst/>
          </a:prstGeom>
        </p:spPr>
        <p:txBody>
          <a:bodyPr wrap="square">
            <a:spAutoFit/>
          </a:bodyPr>
          <a:lstStyle/>
          <a:p>
            <a:pPr algn="l" defTabSz="685800"/>
            <a:r>
              <a:rPr lang="zh-CN" altLang="en-GB" dirty="0">
                <a:solidFill>
                  <a:srgbClr val="686868"/>
                </a:solidFill>
                <a:latin typeface="Source Sans Pro" panose="020B0603030403090204"/>
                <a:cs typeface="Segoe UI Light" panose="020B0502040204020203" pitchFamily="34" charset="0"/>
                <a:sym typeface="+mn-ea"/>
              </a:rPr>
              <a:t>请输入文字</a:t>
            </a:r>
          </a:p>
          <a:p>
            <a:pPr algn="l" defTabSz="685800"/>
            <a:r>
              <a:rPr lang="zh-CN" altLang="en-GB" dirty="0">
                <a:solidFill>
                  <a:srgbClr val="686868"/>
                </a:solidFill>
                <a:latin typeface="Source Sans Pro" panose="020B0603030403090204"/>
                <a:cs typeface="Segoe UI Light" panose="020B0502040204020203" pitchFamily="34" charset="0"/>
                <a:sym typeface="+mn-ea"/>
              </a:rPr>
              <a:t>请输入文字</a:t>
            </a:r>
            <a:endParaRPr lang="zh-CN" altLang="en-GB" dirty="0">
              <a:solidFill>
                <a:srgbClr val="686868"/>
              </a:solidFill>
              <a:latin typeface="Source Sans Pro" panose="020B0603030403090204"/>
              <a:cs typeface="Segoe UI Light" panose="020B0502040204020203"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2312035" y="2434590"/>
            <a:ext cx="10275570" cy="1014730"/>
          </a:xfrm>
          <a:prstGeom prst="rect">
            <a:avLst/>
          </a:prstGeom>
        </p:spPr>
        <p:txBody>
          <a:bodyPr wrap="square">
            <a:spAutoFit/>
          </a:bodyPr>
          <a:lstStyle/>
          <a:p>
            <a:pPr fontAlgn="auto">
              <a:spcBef>
                <a:spcPts val="0"/>
              </a:spcBef>
              <a:spcAft>
                <a:spcPts val="0"/>
              </a:spcAft>
              <a:defRPr/>
            </a:pPr>
            <a:r>
              <a:rPr lang="zh-CN" altLang="en-US" sz="6000" b="1" spc="300" dirty="0">
                <a:solidFill>
                  <a:schemeClr val="bg1"/>
                </a:solidFill>
                <a:latin typeface="+mj-ea"/>
                <a:ea typeface="+mj-ea"/>
                <a:sym typeface="微软雅黑" charset="-122"/>
              </a:rPr>
              <a:t>北京化工大学毕业论文答辩</a:t>
            </a:r>
          </a:p>
        </p:txBody>
      </p:sp>
      <p:sp>
        <p:nvSpPr>
          <p:cNvPr id="54" name="TextBox 71"/>
          <p:cNvSpPr txBox="1"/>
          <p:nvPr/>
        </p:nvSpPr>
        <p:spPr>
          <a:xfrm>
            <a:off x="2365205" y="1912667"/>
            <a:ext cx="3559810" cy="521970"/>
          </a:xfrm>
          <a:prstGeom prst="rect">
            <a:avLst/>
          </a:prstGeom>
          <a:noFill/>
        </p:spPr>
        <p:txBody>
          <a:bodyPr wrap="none" rtlCol="0">
            <a:spAutoFit/>
          </a:bodyPr>
          <a:lstStyle/>
          <a:p>
            <a:r>
              <a:rPr lang="en-US" altLang="zh-CN" sz="2800" dirty="0">
                <a:solidFill>
                  <a:schemeClr val="bg1"/>
                </a:solidFill>
                <a:latin typeface="微软雅黑" charset="-122"/>
                <a:ea typeface="微软雅黑" charset="-122"/>
              </a:rPr>
              <a:t>xx</a:t>
            </a:r>
            <a:r>
              <a:rPr lang="zh-CN" altLang="en-US" sz="2800" dirty="0">
                <a:solidFill>
                  <a:schemeClr val="bg1"/>
                </a:solidFill>
                <a:latin typeface="微软雅黑" charset="-122"/>
                <a:ea typeface="微软雅黑" charset="-122"/>
              </a:rPr>
              <a:t>专业  </a:t>
            </a:r>
            <a:r>
              <a:rPr lang="en-US" altLang="zh-CN" sz="2800" dirty="0">
                <a:solidFill>
                  <a:schemeClr val="bg1"/>
                </a:solidFill>
                <a:latin typeface="微软雅黑" charset="-122"/>
                <a:ea typeface="微软雅黑" charset="-122"/>
              </a:rPr>
              <a:t> 2019</a:t>
            </a:r>
            <a:r>
              <a:rPr lang="zh-CN" altLang="en-US" sz="2800" dirty="0">
                <a:solidFill>
                  <a:schemeClr val="bg1"/>
                </a:solidFill>
                <a:latin typeface="微软雅黑" charset="-122"/>
                <a:ea typeface="微软雅黑" charset="-122"/>
              </a:rPr>
              <a:t>级本科</a:t>
            </a:r>
          </a:p>
        </p:txBody>
      </p:sp>
      <p:sp>
        <p:nvSpPr>
          <p:cNvPr id="85" name="TextBox 84"/>
          <p:cNvSpPr txBox="1"/>
          <p:nvPr/>
        </p:nvSpPr>
        <p:spPr>
          <a:xfrm>
            <a:off x="2365205" y="3824163"/>
            <a:ext cx="3201517" cy="400110"/>
          </a:xfrm>
          <a:prstGeom prst="rect">
            <a:avLst/>
          </a:prstGeom>
          <a:noFill/>
        </p:spPr>
        <p:txBody>
          <a:bodyPr wrap="none" rtlCol="0">
            <a:spAutoFit/>
          </a:bodyPr>
          <a:lstStyle/>
          <a:p>
            <a:r>
              <a:rPr lang="zh-CN" altLang="en-US" sz="2000" b="1" dirty="0">
                <a:solidFill>
                  <a:schemeClr val="bg1"/>
                </a:solidFill>
                <a:latin typeface="微软雅黑" charset="-122"/>
                <a:ea typeface="微软雅黑" charset="-122"/>
              </a:rPr>
              <a:t>班级：</a:t>
            </a:r>
            <a:r>
              <a:rPr lang="en-US" altLang="zh-CN" sz="2000" b="1" dirty="0">
                <a:solidFill>
                  <a:schemeClr val="bg1"/>
                </a:solidFill>
                <a:latin typeface="微软雅黑" charset="-122"/>
                <a:ea typeface="微软雅黑" charset="-122"/>
              </a:rPr>
              <a:t>XXX   </a:t>
            </a:r>
            <a:r>
              <a:rPr lang="zh-CN" altLang="en-US" sz="2000" b="1" dirty="0">
                <a:solidFill>
                  <a:schemeClr val="bg1"/>
                </a:solidFill>
                <a:latin typeface="微软雅黑" charset="-122"/>
                <a:ea typeface="微软雅黑" charset="-122"/>
              </a:rPr>
              <a:t>汇报人：</a:t>
            </a:r>
            <a:r>
              <a:rPr lang="en-US" altLang="zh-CN" sz="2000" b="1" dirty="0">
                <a:solidFill>
                  <a:schemeClr val="bg1"/>
                </a:solidFill>
                <a:latin typeface="微软雅黑" charset="-122"/>
                <a:ea typeface="微软雅黑" charset="-122"/>
              </a:rPr>
              <a:t>xxx</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3780" y="1595120"/>
            <a:ext cx="2665730" cy="3667760"/>
          </a:xfrm>
          <a:prstGeom prst="rect">
            <a:avLst/>
          </a:prstGeom>
        </p:spPr>
      </p:pic>
      <p:sp>
        <p:nvSpPr>
          <p:cNvPr id="11" name="椭圆 10"/>
          <p:cNvSpPr/>
          <p:nvPr/>
        </p:nvSpPr>
        <p:spPr>
          <a:xfrm>
            <a:off x="7315200" y="1595120"/>
            <a:ext cx="955675" cy="903605"/>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9704705" y="1642745"/>
            <a:ext cx="955675" cy="903605"/>
          </a:xfrm>
          <a:prstGeom prst="ellipse">
            <a:avLst/>
          </a:prstGeom>
          <a:solidFill>
            <a:srgbClr val="8FAA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bwMode="auto">
          <a:xfrm>
            <a:off x="6966585" y="2779395"/>
            <a:ext cx="1482090" cy="460375"/>
          </a:xfrm>
          <a:prstGeom prst="rect">
            <a:avLst/>
          </a:prstGeom>
          <a:noFill/>
        </p:spPr>
        <p:txBody>
          <a:bodyPr wrap="square">
            <a:spAutoFit/>
          </a:bodyPr>
          <a:lstStyle/>
          <a:p>
            <a:pPr algn="ctr">
              <a:defRPr/>
            </a:pPr>
            <a:r>
              <a:rPr lang="zh-CN" altLang="en-US" sz="2400" kern="100">
                <a:solidFill>
                  <a:srgbClr val="8497B0"/>
                </a:solidFill>
                <a:latin typeface="微软雅黑" charset="-122"/>
                <a:ea typeface="微软雅黑" charset="-122"/>
                <a:cs typeface="Times New Roman" panose="02020703060505090304" pitchFamily="18" charset="0"/>
              </a:rPr>
              <a:t>论文总结</a:t>
            </a:r>
          </a:p>
        </p:txBody>
      </p:sp>
      <p:sp>
        <p:nvSpPr>
          <p:cNvPr id="18" name="矩形 17"/>
          <p:cNvSpPr/>
          <p:nvPr/>
        </p:nvSpPr>
        <p:spPr bwMode="auto">
          <a:xfrm>
            <a:off x="9389110" y="2779395"/>
            <a:ext cx="1588135" cy="460375"/>
          </a:xfrm>
          <a:prstGeom prst="rect">
            <a:avLst/>
          </a:prstGeom>
          <a:noFill/>
        </p:spPr>
        <p:txBody>
          <a:bodyPr wrap="square">
            <a:spAutoFit/>
          </a:bodyPr>
          <a:lstStyle/>
          <a:p>
            <a:pPr algn="ctr">
              <a:defRPr/>
            </a:pPr>
            <a:r>
              <a:rPr lang="zh-CN" altLang="en-US" sz="2400" kern="100">
                <a:solidFill>
                  <a:srgbClr val="8497B0"/>
                </a:solidFill>
                <a:latin typeface="微软雅黑" charset="-122"/>
                <a:ea typeface="微软雅黑" charset="-122"/>
                <a:cs typeface="Times New Roman" panose="02020703060505090304" pitchFamily="18" charset="0"/>
              </a:rPr>
              <a:t>论文总结</a:t>
            </a:r>
          </a:p>
        </p:txBody>
      </p:sp>
      <p:sp>
        <p:nvSpPr>
          <p:cNvPr id="20" name="AutoShape 110"/>
          <p:cNvSpPr/>
          <p:nvPr/>
        </p:nvSpPr>
        <p:spPr bwMode="auto">
          <a:xfrm>
            <a:off x="10006330" y="1943735"/>
            <a:ext cx="351790" cy="2222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panose="020B0502020104020203" charset="0"/>
              <a:sym typeface="Gill Sans" panose="020B0502020104020203" charset="0"/>
            </a:endParaRPr>
          </a:p>
        </p:txBody>
      </p:sp>
      <p:sp>
        <p:nvSpPr>
          <p:cNvPr id="21" name="AutoShape 111"/>
          <p:cNvSpPr/>
          <p:nvPr/>
        </p:nvSpPr>
        <p:spPr bwMode="auto">
          <a:xfrm>
            <a:off x="9947910" y="1886585"/>
            <a:ext cx="470535" cy="41656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panose="020B0502020104020203" charset="0"/>
              <a:sym typeface="Gill Sans" panose="020B0502020104020203" charset="0"/>
            </a:endParaRPr>
          </a:p>
        </p:txBody>
      </p:sp>
      <p:sp>
        <p:nvSpPr>
          <p:cNvPr id="22" name="AutoShape 112"/>
          <p:cNvSpPr/>
          <p:nvPr/>
        </p:nvSpPr>
        <p:spPr bwMode="auto">
          <a:xfrm>
            <a:off x="7558405" y="1786890"/>
            <a:ext cx="471170" cy="443230"/>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panose="020B0502020104020203" charset="0"/>
              <a:sym typeface="Gill Sans" panose="020B0502020104020203" charset="0"/>
            </a:endParaRPr>
          </a:p>
        </p:txBody>
      </p:sp>
      <p:sp>
        <p:nvSpPr>
          <p:cNvPr id="23" name="椭圆 22"/>
          <p:cNvSpPr/>
          <p:nvPr/>
        </p:nvSpPr>
        <p:spPr>
          <a:xfrm>
            <a:off x="4817110" y="1602740"/>
            <a:ext cx="955675" cy="903605"/>
          </a:xfrm>
          <a:prstGeom prst="ellipse">
            <a:avLst/>
          </a:prstGeom>
          <a:solidFill>
            <a:srgbClr val="8FAA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bwMode="auto">
          <a:xfrm>
            <a:off x="4486275" y="2717800"/>
            <a:ext cx="1615440" cy="460375"/>
          </a:xfrm>
          <a:prstGeom prst="rect">
            <a:avLst/>
          </a:prstGeom>
          <a:noFill/>
        </p:spPr>
        <p:txBody>
          <a:bodyPr wrap="square">
            <a:spAutoFit/>
          </a:bodyPr>
          <a:lstStyle/>
          <a:p>
            <a:pPr algn="ctr">
              <a:defRPr/>
            </a:pPr>
            <a:r>
              <a:rPr lang="zh-CN" altLang="en-US" sz="2400" kern="100">
                <a:solidFill>
                  <a:srgbClr val="8497B0"/>
                </a:solidFill>
                <a:latin typeface="微软雅黑" charset="-122"/>
                <a:ea typeface="微软雅黑" charset="-122"/>
                <a:cs typeface="Times New Roman" panose="02020703060505090304" pitchFamily="18" charset="0"/>
              </a:rPr>
              <a:t>论文总结</a:t>
            </a:r>
          </a:p>
        </p:txBody>
      </p:sp>
      <p:sp>
        <p:nvSpPr>
          <p:cNvPr id="25" name="矩形 24"/>
          <p:cNvSpPr/>
          <p:nvPr/>
        </p:nvSpPr>
        <p:spPr>
          <a:xfrm>
            <a:off x="3872230" y="3490595"/>
            <a:ext cx="2846070" cy="2676525"/>
          </a:xfrm>
          <a:prstGeom prst="rect">
            <a:avLst/>
          </a:prstGeom>
        </p:spPr>
        <p:txBody>
          <a:bodyPr wrap="square">
            <a:spAutoFit/>
          </a:bodyPr>
          <a:lstStyle/>
          <a:p>
            <a:pPr algn="ctr">
              <a:lnSpc>
                <a:spcPct val="150000"/>
              </a:lnSpc>
            </a:pPr>
            <a:r>
              <a:rPr lang="zh-CN" altLang="en-US" sz="1600" dirty="0">
                <a:solidFill>
                  <a:schemeClr val="bg1">
                    <a:lumMod val="50000"/>
                  </a:schemeClr>
                </a:solidFill>
                <a:sym typeface="+mn-ea"/>
              </a:rPr>
              <a:t>请输入文字请输入文字</a:t>
            </a:r>
          </a:p>
          <a:p>
            <a:pPr algn="ctr">
              <a:lnSpc>
                <a:spcPct val="150000"/>
              </a:lnSpc>
            </a:pPr>
            <a:r>
              <a:rPr lang="zh-CN" altLang="en-US" sz="1600" dirty="0">
                <a:solidFill>
                  <a:schemeClr val="bg1">
                    <a:lumMod val="50000"/>
                  </a:schemeClr>
                </a:solidFill>
                <a:sym typeface="+mn-ea"/>
              </a:rPr>
              <a:t>请输入文字请输入文字</a:t>
            </a:r>
            <a:endParaRPr lang="zh-CN" altLang="en-US" sz="1600" dirty="0">
              <a:solidFill>
                <a:schemeClr val="bg1">
                  <a:lumMod val="50000"/>
                </a:schemeClr>
              </a:solidFill>
            </a:endParaRPr>
          </a:p>
          <a:p>
            <a:pPr algn="ctr">
              <a:lnSpc>
                <a:spcPct val="150000"/>
              </a:lnSpc>
            </a:pPr>
            <a:r>
              <a:rPr lang="zh-CN" altLang="en-US" sz="1600" dirty="0">
                <a:solidFill>
                  <a:schemeClr val="bg1">
                    <a:lumMod val="50000"/>
                  </a:schemeClr>
                </a:solidFill>
                <a:sym typeface="+mn-ea"/>
              </a:rPr>
              <a:t>请输入文字请输入文字</a:t>
            </a:r>
            <a:endParaRPr lang="zh-CN" altLang="en-US" sz="1600" dirty="0">
              <a:solidFill>
                <a:schemeClr val="bg1">
                  <a:lumMod val="50000"/>
                </a:schemeClr>
              </a:solidFill>
            </a:endParaRPr>
          </a:p>
          <a:p>
            <a:pPr algn="ctr">
              <a:lnSpc>
                <a:spcPct val="150000"/>
              </a:lnSpc>
            </a:pPr>
            <a:r>
              <a:rPr lang="zh-CN" altLang="en-US" sz="1600" dirty="0">
                <a:solidFill>
                  <a:schemeClr val="bg1">
                    <a:lumMod val="50000"/>
                  </a:schemeClr>
                </a:solidFill>
                <a:sym typeface="+mn-ea"/>
              </a:rPr>
              <a:t>请输入文字请输入文字</a:t>
            </a:r>
            <a:endParaRPr lang="zh-CN" altLang="en-US" sz="1600" dirty="0">
              <a:solidFill>
                <a:schemeClr val="bg1">
                  <a:lumMod val="50000"/>
                </a:schemeClr>
              </a:solidFill>
            </a:endParaRPr>
          </a:p>
          <a:p>
            <a:pPr algn="ctr">
              <a:lnSpc>
                <a:spcPct val="150000"/>
              </a:lnSpc>
            </a:pPr>
            <a:endParaRPr lang="zh-CN" altLang="en-US" sz="1600" dirty="0">
              <a:solidFill>
                <a:schemeClr val="bg1">
                  <a:lumMod val="50000"/>
                </a:schemeClr>
              </a:solidFill>
            </a:endParaRPr>
          </a:p>
          <a:p>
            <a:pPr algn="ctr">
              <a:lnSpc>
                <a:spcPct val="150000"/>
              </a:lnSpc>
            </a:pPr>
            <a:endParaRPr lang="zh-CN" altLang="en-US" sz="1600" dirty="0">
              <a:solidFill>
                <a:schemeClr val="bg1">
                  <a:lumMod val="50000"/>
                </a:schemeClr>
              </a:solidFill>
            </a:endParaRPr>
          </a:p>
          <a:p>
            <a:pPr algn="ctr">
              <a:lnSpc>
                <a:spcPct val="150000"/>
              </a:lnSpc>
            </a:pPr>
            <a:endParaRPr lang="zh-CN" altLang="en-US" sz="1600" dirty="0">
              <a:solidFill>
                <a:schemeClr val="bg1">
                  <a:lumMod val="50000"/>
                </a:schemeClr>
              </a:solidFill>
            </a:endParaRPr>
          </a:p>
        </p:txBody>
      </p:sp>
      <p:grpSp>
        <p:nvGrpSpPr>
          <p:cNvPr id="26" name="组合 25"/>
          <p:cNvGrpSpPr/>
          <p:nvPr/>
        </p:nvGrpSpPr>
        <p:grpSpPr>
          <a:xfrm>
            <a:off x="5133340" y="1815465"/>
            <a:ext cx="322580" cy="1188720"/>
            <a:chOff x="2497402" y="2030892"/>
            <a:chExt cx="246811" cy="962010"/>
          </a:xfrm>
          <a:solidFill>
            <a:schemeClr val="bg1"/>
          </a:solidFill>
        </p:grpSpPr>
        <p:sp>
          <p:nvSpPr>
            <p:cNvPr id="27" name="AutoShape 113"/>
            <p:cNvSpPr/>
            <p:nvPr/>
          </p:nvSpPr>
          <p:spPr bwMode="auto">
            <a:xfrm>
              <a:off x="2497402" y="2030892"/>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panose="020B0502020104020203" charset="0"/>
                <a:sym typeface="Gill Sans" panose="020B0502020104020203" charset="0"/>
              </a:endParaRPr>
            </a:p>
          </p:txBody>
        </p:sp>
        <p:sp>
          <p:nvSpPr>
            <p:cNvPr id="28"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panose="020B0502020104020203" charset="0"/>
                <a:sym typeface="Gill Sans" panose="020B0502020104020203" charset="0"/>
              </a:endParaRPr>
            </a:p>
          </p:txBody>
        </p:sp>
      </p:grpSp>
      <p:sp>
        <p:nvSpPr>
          <p:cNvPr id="3" name="矩形 2"/>
          <p:cNvSpPr/>
          <p:nvPr/>
        </p:nvSpPr>
        <p:spPr>
          <a:xfrm>
            <a:off x="9019210" y="3490576"/>
            <a:ext cx="2845877" cy="2676525"/>
          </a:xfrm>
          <a:prstGeom prst="rect">
            <a:avLst/>
          </a:prstGeom>
        </p:spPr>
        <p:txBody>
          <a:bodyPr wrap="square">
            <a:spAutoFit/>
          </a:bodyPr>
          <a:lstStyle/>
          <a:p>
            <a:pPr algn="ctr">
              <a:lnSpc>
                <a:spcPct val="150000"/>
              </a:lnSpc>
            </a:pPr>
            <a:r>
              <a:rPr lang="zh-CN" altLang="en-US" sz="1600">
                <a:solidFill>
                  <a:schemeClr val="bg1">
                    <a:lumMod val="50000"/>
                  </a:schemeClr>
                </a:solidFill>
                <a:sym typeface="+mn-ea"/>
              </a:rPr>
              <a:t>请输入文字请输入文字</a:t>
            </a:r>
          </a:p>
          <a:p>
            <a:pPr algn="ctr">
              <a:lnSpc>
                <a:spcPct val="150000"/>
              </a:lnSpc>
            </a:pPr>
            <a:r>
              <a:rPr lang="zh-CN" altLang="en-US" sz="1600">
                <a:solidFill>
                  <a:schemeClr val="bg1">
                    <a:lumMod val="50000"/>
                  </a:schemeClr>
                </a:solidFill>
                <a:sym typeface="+mn-ea"/>
              </a:rPr>
              <a:t>请输入文字请输入文字</a:t>
            </a:r>
            <a:endParaRPr lang="zh-CN" altLang="en-US" sz="1600">
              <a:solidFill>
                <a:schemeClr val="bg1">
                  <a:lumMod val="50000"/>
                </a:schemeClr>
              </a:solidFill>
            </a:endParaRPr>
          </a:p>
          <a:p>
            <a:pPr algn="ctr">
              <a:lnSpc>
                <a:spcPct val="150000"/>
              </a:lnSpc>
            </a:pPr>
            <a:r>
              <a:rPr lang="zh-CN" altLang="en-US" sz="1600">
                <a:solidFill>
                  <a:schemeClr val="bg1">
                    <a:lumMod val="50000"/>
                  </a:schemeClr>
                </a:solidFill>
                <a:sym typeface="+mn-ea"/>
              </a:rPr>
              <a:t>请输入文字请输入文字</a:t>
            </a:r>
            <a:endParaRPr lang="zh-CN" altLang="en-US" sz="1600">
              <a:solidFill>
                <a:schemeClr val="bg1">
                  <a:lumMod val="50000"/>
                </a:schemeClr>
              </a:solidFill>
            </a:endParaRPr>
          </a:p>
          <a:p>
            <a:pPr algn="ctr">
              <a:lnSpc>
                <a:spcPct val="150000"/>
              </a:lnSpc>
            </a:pPr>
            <a:r>
              <a:rPr lang="zh-CN" altLang="en-US" sz="1600">
                <a:solidFill>
                  <a:schemeClr val="bg1">
                    <a:lumMod val="50000"/>
                  </a:schemeClr>
                </a:solidFill>
                <a:sym typeface="+mn-ea"/>
              </a:rPr>
              <a:t>请输入文字请输入文字</a:t>
            </a:r>
            <a:endParaRPr lang="zh-CN" altLang="en-US" sz="1600">
              <a:solidFill>
                <a:schemeClr val="bg1">
                  <a:lumMod val="50000"/>
                </a:schemeClr>
              </a:solidFill>
            </a:endParaRPr>
          </a:p>
          <a:p>
            <a:pPr algn="ctr">
              <a:lnSpc>
                <a:spcPct val="150000"/>
              </a:lnSpc>
            </a:pPr>
            <a:endParaRPr lang="zh-CN" altLang="en-US" sz="1600">
              <a:solidFill>
                <a:schemeClr val="bg1">
                  <a:lumMod val="50000"/>
                </a:schemeClr>
              </a:solidFill>
            </a:endParaRPr>
          </a:p>
          <a:p>
            <a:pPr algn="ctr">
              <a:lnSpc>
                <a:spcPct val="150000"/>
              </a:lnSpc>
            </a:pPr>
            <a:endParaRPr lang="zh-CN" altLang="en-US" sz="1600">
              <a:solidFill>
                <a:schemeClr val="bg1">
                  <a:lumMod val="50000"/>
                </a:schemeClr>
              </a:solidFill>
            </a:endParaRPr>
          </a:p>
          <a:p>
            <a:pPr algn="ctr">
              <a:lnSpc>
                <a:spcPct val="150000"/>
              </a:lnSpc>
            </a:pPr>
            <a:endParaRPr lang="zh-CN" altLang="en-US" sz="1600">
              <a:solidFill>
                <a:schemeClr val="bg1">
                  <a:lumMod val="50000"/>
                </a:schemeClr>
              </a:solidFill>
            </a:endParaRPr>
          </a:p>
        </p:txBody>
      </p:sp>
      <p:sp>
        <p:nvSpPr>
          <p:cNvPr id="5" name="矩形 4"/>
          <p:cNvSpPr/>
          <p:nvPr/>
        </p:nvSpPr>
        <p:spPr>
          <a:xfrm>
            <a:off x="6404280" y="3490576"/>
            <a:ext cx="2845877" cy="2676525"/>
          </a:xfrm>
          <a:prstGeom prst="rect">
            <a:avLst/>
          </a:prstGeom>
        </p:spPr>
        <p:txBody>
          <a:bodyPr wrap="square">
            <a:spAutoFit/>
          </a:bodyPr>
          <a:lstStyle/>
          <a:p>
            <a:pPr algn="ctr">
              <a:lnSpc>
                <a:spcPct val="150000"/>
              </a:lnSpc>
            </a:pPr>
            <a:r>
              <a:rPr lang="zh-CN" altLang="en-US" sz="1600">
                <a:solidFill>
                  <a:schemeClr val="bg1">
                    <a:lumMod val="50000"/>
                  </a:schemeClr>
                </a:solidFill>
                <a:sym typeface="+mn-ea"/>
              </a:rPr>
              <a:t>请输入文字请输入文字</a:t>
            </a:r>
          </a:p>
          <a:p>
            <a:pPr algn="ctr">
              <a:lnSpc>
                <a:spcPct val="150000"/>
              </a:lnSpc>
            </a:pPr>
            <a:r>
              <a:rPr lang="zh-CN" altLang="en-US" sz="1600">
                <a:solidFill>
                  <a:schemeClr val="bg1">
                    <a:lumMod val="50000"/>
                  </a:schemeClr>
                </a:solidFill>
                <a:sym typeface="+mn-ea"/>
              </a:rPr>
              <a:t>请输入文字请输入文字</a:t>
            </a:r>
            <a:endParaRPr lang="zh-CN" altLang="en-US" sz="1600">
              <a:solidFill>
                <a:schemeClr val="bg1">
                  <a:lumMod val="50000"/>
                </a:schemeClr>
              </a:solidFill>
            </a:endParaRPr>
          </a:p>
          <a:p>
            <a:pPr algn="ctr">
              <a:lnSpc>
                <a:spcPct val="150000"/>
              </a:lnSpc>
            </a:pPr>
            <a:r>
              <a:rPr lang="zh-CN" altLang="en-US" sz="1600">
                <a:solidFill>
                  <a:schemeClr val="bg1">
                    <a:lumMod val="50000"/>
                  </a:schemeClr>
                </a:solidFill>
                <a:sym typeface="+mn-ea"/>
              </a:rPr>
              <a:t>请输入文字请输入文字</a:t>
            </a:r>
            <a:endParaRPr lang="zh-CN" altLang="en-US" sz="1600">
              <a:solidFill>
                <a:schemeClr val="bg1">
                  <a:lumMod val="50000"/>
                </a:schemeClr>
              </a:solidFill>
            </a:endParaRPr>
          </a:p>
          <a:p>
            <a:pPr algn="ctr">
              <a:lnSpc>
                <a:spcPct val="150000"/>
              </a:lnSpc>
            </a:pPr>
            <a:r>
              <a:rPr lang="zh-CN" altLang="en-US" sz="1600">
                <a:solidFill>
                  <a:schemeClr val="bg1">
                    <a:lumMod val="50000"/>
                  </a:schemeClr>
                </a:solidFill>
                <a:sym typeface="+mn-ea"/>
              </a:rPr>
              <a:t>请输入文字请输入文字</a:t>
            </a:r>
            <a:endParaRPr lang="zh-CN" altLang="en-US" sz="1600">
              <a:solidFill>
                <a:schemeClr val="bg1">
                  <a:lumMod val="50000"/>
                </a:schemeClr>
              </a:solidFill>
            </a:endParaRPr>
          </a:p>
          <a:p>
            <a:pPr algn="ctr">
              <a:lnSpc>
                <a:spcPct val="150000"/>
              </a:lnSpc>
            </a:pPr>
            <a:endParaRPr lang="zh-CN" altLang="en-US" sz="1600">
              <a:solidFill>
                <a:schemeClr val="bg1">
                  <a:lumMod val="50000"/>
                </a:schemeClr>
              </a:solidFill>
            </a:endParaRPr>
          </a:p>
          <a:p>
            <a:pPr algn="ctr">
              <a:lnSpc>
                <a:spcPct val="150000"/>
              </a:lnSpc>
            </a:pPr>
            <a:endParaRPr lang="zh-CN" altLang="en-US" sz="1600">
              <a:solidFill>
                <a:schemeClr val="bg1">
                  <a:lumMod val="50000"/>
                </a:schemeClr>
              </a:solidFill>
            </a:endParaRPr>
          </a:p>
          <a:p>
            <a:pPr algn="ctr">
              <a:lnSpc>
                <a:spcPct val="150000"/>
              </a:lnSpc>
            </a:pPr>
            <a:endParaRPr lang="zh-CN" altLang="en-US" sz="1600">
              <a:solidFill>
                <a:schemeClr val="bg1">
                  <a:lumMod val="50000"/>
                </a:schemeClr>
              </a:solidFill>
            </a:endParaRPr>
          </a:p>
        </p:txBody>
      </p:sp>
      <p:sp>
        <p:nvSpPr>
          <p:cNvPr id="6" name="标题 5"/>
          <p:cNvSpPr>
            <a:spLocks noGrp="1"/>
          </p:cNvSpPr>
          <p:nvPr>
            <p:ph type="title"/>
          </p:nvPr>
        </p:nvSpPr>
        <p:spPr>
          <a:xfrm>
            <a:off x="1033780" y="67310"/>
            <a:ext cx="3961765" cy="584200"/>
          </a:xfrm>
        </p:spPr>
        <p:txBody>
          <a:bodyPr>
            <a:normAutofit/>
          </a:bodyPr>
          <a:lstStyle/>
          <a:p>
            <a:pPr algn="ctr"/>
            <a:r>
              <a:rPr lang="zh-CN" altLang="en-US" b="1" dirty="0">
                <a:solidFill>
                  <a:schemeClr val="accent1">
                    <a:lumMod val="40000"/>
                    <a:lumOff val="60000"/>
                  </a:schemeClr>
                </a:solidFill>
                <a:latin typeface="+mj-ea"/>
                <a:sym typeface="+mn-ea"/>
              </a:rPr>
              <a:t>研究成果与应用</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155440" y="1623060"/>
            <a:ext cx="4000155" cy="3986816"/>
            <a:chOff x="5043" y="2166"/>
            <a:chExt cx="4323" cy="4327"/>
          </a:xfrm>
          <a:solidFill>
            <a:srgbClr val="8FAADC"/>
          </a:solidFill>
        </p:grpSpPr>
        <p:sp>
          <p:nvSpPr>
            <p:cNvPr id="5" name="Freeform 21"/>
            <p:cNvSpPr/>
            <p:nvPr/>
          </p:nvSpPr>
          <p:spPr bwMode="auto">
            <a:xfrm>
              <a:off x="5043" y="2166"/>
              <a:ext cx="2645" cy="2650"/>
            </a:xfrm>
            <a:custGeom>
              <a:avLst/>
              <a:gdLst>
                <a:gd name="T0" fmla="*/ 0 w 878"/>
                <a:gd name="T1" fmla="*/ 557 h 879"/>
                <a:gd name="T2" fmla="*/ 0 w 878"/>
                <a:gd name="T3" fmla="*/ 879 h 879"/>
                <a:gd name="T4" fmla="*/ 878 w 878"/>
                <a:gd name="T5" fmla="*/ 0 h 879"/>
                <a:gd name="T6" fmla="*/ 557 w 878"/>
                <a:gd name="T7" fmla="*/ 0 h 879"/>
                <a:gd name="T8" fmla="*/ 0 w 878"/>
                <a:gd name="T9" fmla="*/ 557 h 879"/>
              </a:gdLst>
              <a:ahLst/>
              <a:cxnLst>
                <a:cxn ang="0">
                  <a:pos x="T0" y="T1"/>
                </a:cxn>
                <a:cxn ang="0">
                  <a:pos x="T2" y="T3"/>
                </a:cxn>
                <a:cxn ang="0">
                  <a:pos x="T4" y="T5"/>
                </a:cxn>
                <a:cxn ang="0">
                  <a:pos x="T6" y="T7"/>
                </a:cxn>
                <a:cxn ang="0">
                  <a:pos x="T8" y="T9"/>
                </a:cxn>
              </a:cxnLst>
              <a:rect l="0" t="0" r="r" b="b"/>
              <a:pathLst>
                <a:path w="878" h="879">
                  <a:moveTo>
                    <a:pt x="0" y="557"/>
                  </a:moveTo>
                  <a:cubicBezTo>
                    <a:pt x="0" y="879"/>
                    <a:pt x="0" y="879"/>
                    <a:pt x="0" y="879"/>
                  </a:cubicBezTo>
                  <a:cubicBezTo>
                    <a:pt x="485" y="879"/>
                    <a:pt x="878" y="486"/>
                    <a:pt x="878" y="0"/>
                  </a:cubicBezTo>
                  <a:cubicBezTo>
                    <a:pt x="557" y="0"/>
                    <a:pt x="557" y="0"/>
                    <a:pt x="557" y="0"/>
                  </a:cubicBezTo>
                  <a:cubicBezTo>
                    <a:pt x="557" y="308"/>
                    <a:pt x="307" y="557"/>
                    <a:pt x="0" y="557"/>
                  </a:cubicBezTo>
                  <a:close/>
                </a:path>
              </a:pathLst>
            </a:custGeom>
            <a:solidFill>
              <a:schemeClr val="tx2">
                <a:lumMod val="60000"/>
                <a:lumOff val="40000"/>
              </a:schemeClr>
            </a:solidFill>
            <a:ln>
              <a:no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6" name="Freeform 22"/>
            <p:cNvSpPr/>
            <p:nvPr/>
          </p:nvSpPr>
          <p:spPr bwMode="auto">
            <a:xfrm>
              <a:off x="5043" y="3848"/>
              <a:ext cx="2645" cy="2645"/>
            </a:xfrm>
            <a:custGeom>
              <a:avLst/>
              <a:gdLst>
                <a:gd name="T0" fmla="*/ 557 w 878"/>
                <a:gd name="T1" fmla="*/ 878 h 878"/>
                <a:gd name="T2" fmla="*/ 878 w 878"/>
                <a:gd name="T3" fmla="*/ 878 h 878"/>
                <a:gd name="T4" fmla="*/ 0 w 878"/>
                <a:gd name="T5" fmla="*/ 0 h 878"/>
                <a:gd name="T6" fmla="*/ 0 w 878"/>
                <a:gd name="T7" fmla="*/ 321 h 878"/>
                <a:gd name="T8" fmla="*/ 557 w 878"/>
                <a:gd name="T9" fmla="*/ 878 h 878"/>
              </a:gdLst>
              <a:ahLst/>
              <a:cxnLst>
                <a:cxn ang="0">
                  <a:pos x="T0" y="T1"/>
                </a:cxn>
                <a:cxn ang="0">
                  <a:pos x="T2" y="T3"/>
                </a:cxn>
                <a:cxn ang="0">
                  <a:pos x="T4" y="T5"/>
                </a:cxn>
                <a:cxn ang="0">
                  <a:pos x="T6" y="T7"/>
                </a:cxn>
                <a:cxn ang="0">
                  <a:pos x="T8" y="T9"/>
                </a:cxn>
              </a:cxnLst>
              <a:rect l="0" t="0" r="r" b="b"/>
              <a:pathLst>
                <a:path w="878" h="878">
                  <a:moveTo>
                    <a:pt x="557" y="878"/>
                  </a:moveTo>
                  <a:cubicBezTo>
                    <a:pt x="878" y="878"/>
                    <a:pt x="878" y="878"/>
                    <a:pt x="878" y="878"/>
                  </a:cubicBezTo>
                  <a:cubicBezTo>
                    <a:pt x="878" y="393"/>
                    <a:pt x="485" y="0"/>
                    <a:pt x="0" y="0"/>
                  </a:cubicBezTo>
                  <a:cubicBezTo>
                    <a:pt x="0" y="321"/>
                    <a:pt x="0" y="321"/>
                    <a:pt x="0" y="321"/>
                  </a:cubicBezTo>
                  <a:cubicBezTo>
                    <a:pt x="307" y="321"/>
                    <a:pt x="557" y="571"/>
                    <a:pt x="557" y="878"/>
                  </a:cubicBezTo>
                  <a:close/>
                </a:path>
              </a:pathLst>
            </a:custGeom>
            <a:grpFill/>
          </p:spPr>
          <p:style>
            <a:lnRef idx="3">
              <a:schemeClr val="lt1"/>
            </a:lnRef>
            <a:fillRef idx="1">
              <a:schemeClr val="accent5"/>
            </a:fillRef>
            <a:effectRef idx="1">
              <a:schemeClr val="accent5"/>
            </a:effectRef>
            <a:fontRef idx="minor">
              <a:schemeClr val="lt1"/>
            </a:fontRef>
          </p:style>
          <p:txBody>
            <a:bodyPr/>
            <a:lstStyle/>
            <a:p>
              <a:endParaRPr lang="zh-CN" altLang="en-US"/>
            </a:p>
          </p:txBody>
        </p:sp>
        <p:sp>
          <p:nvSpPr>
            <p:cNvPr id="7" name="Freeform 23"/>
            <p:cNvSpPr/>
            <p:nvPr/>
          </p:nvSpPr>
          <p:spPr bwMode="auto">
            <a:xfrm>
              <a:off x="6721" y="2166"/>
              <a:ext cx="2645" cy="2650"/>
            </a:xfrm>
            <a:custGeom>
              <a:avLst/>
              <a:gdLst>
                <a:gd name="T0" fmla="*/ 321 w 878"/>
                <a:gd name="T1" fmla="*/ 0 h 879"/>
                <a:gd name="T2" fmla="*/ 0 w 878"/>
                <a:gd name="T3" fmla="*/ 0 h 879"/>
                <a:gd name="T4" fmla="*/ 878 w 878"/>
                <a:gd name="T5" fmla="*/ 879 h 879"/>
                <a:gd name="T6" fmla="*/ 878 w 878"/>
                <a:gd name="T7" fmla="*/ 557 h 879"/>
                <a:gd name="T8" fmla="*/ 321 w 878"/>
                <a:gd name="T9" fmla="*/ 0 h 879"/>
              </a:gdLst>
              <a:ahLst/>
              <a:cxnLst>
                <a:cxn ang="0">
                  <a:pos x="T0" y="T1"/>
                </a:cxn>
                <a:cxn ang="0">
                  <a:pos x="T2" y="T3"/>
                </a:cxn>
                <a:cxn ang="0">
                  <a:pos x="T4" y="T5"/>
                </a:cxn>
                <a:cxn ang="0">
                  <a:pos x="T6" y="T7"/>
                </a:cxn>
                <a:cxn ang="0">
                  <a:pos x="T8" y="T9"/>
                </a:cxn>
              </a:cxnLst>
              <a:rect l="0" t="0" r="r" b="b"/>
              <a:pathLst>
                <a:path w="878" h="879">
                  <a:moveTo>
                    <a:pt x="321" y="0"/>
                  </a:moveTo>
                  <a:cubicBezTo>
                    <a:pt x="0" y="0"/>
                    <a:pt x="0" y="0"/>
                    <a:pt x="0" y="0"/>
                  </a:cubicBezTo>
                  <a:cubicBezTo>
                    <a:pt x="0" y="486"/>
                    <a:pt x="393" y="879"/>
                    <a:pt x="878" y="879"/>
                  </a:cubicBezTo>
                  <a:cubicBezTo>
                    <a:pt x="878" y="557"/>
                    <a:pt x="878" y="557"/>
                    <a:pt x="878" y="557"/>
                  </a:cubicBezTo>
                  <a:cubicBezTo>
                    <a:pt x="571" y="557"/>
                    <a:pt x="321" y="308"/>
                    <a:pt x="321" y="0"/>
                  </a:cubicBezTo>
                  <a:close/>
                </a:path>
              </a:pathLst>
            </a:custGeom>
            <a:grpFill/>
          </p:spPr>
          <p:style>
            <a:lnRef idx="3">
              <a:schemeClr val="lt1"/>
            </a:lnRef>
            <a:fillRef idx="1">
              <a:schemeClr val="accent5"/>
            </a:fillRef>
            <a:effectRef idx="1">
              <a:schemeClr val="accent5"/>
            </a:effectRef>
            <a:fontRef idx="minor">
              <a:schemeClr val="lt1"/>
            </a:fontRef>
          </p:style>
          <p:txBody>
            <a:bodyPr/>
            <a:lstStyle/>
            <a:p>
              <a:endParaRPr lang="zh-CN" altLang="en-US"/>
            </a:p>
          </p:txBody>
        </p:sp>
        <p:sp>
          <p:nvSpPr>
            <p:cNvPr id="8" name="Freeform 24"/>
            <p:cNvSpPr/>
            <p:nvPr/>
          </p:nvSpPr>
          <p:spPr bwMode="auto">
            <a:xfrm>
              <a:off x="6721" y="3848"/>
              <a:ext cx="2645" cy="2645"/>
            </a:xfrm>
            <a:custGeom>
              <a:avLst/>
              <a:gdLst>
                <a:gd name="T0" fmla="*/ 878 w 878"/>
                <a:gd name="T1" fmla="*/ 321 h 878"/>
                <a:gd name="T2" fmla="*/ 878 w 878"/>
                <a:gd name="T3" fmla="*/ 0 h 878"/>
                <a:gd name="T4" fmla="*/ 0 w 878"/>
                <a:gd name="T5" fmla="*/ 878 h 878"/>
                <a:gd name="T6" fmla="*/ 321 w 878"/>
                <a:gd name="T7" fmla="*/ 878 h 878"/>
                <a:gd name="T8" fmla="*/ 878 w 878"/>
                <a:gd name="T9" fmla="*/ 321 h 878"/>
              </a:gdLst>
              <a:ahLst/>
              <a:cxnLst>
                <a:cxn ang="0">
                  <a:pos x="T0" y="T1"/>
                </a:cxn>
                <a:cxn ang="0">
                  <a:pos x="T2" y="T3"/>
                </a:cxn>
                <a:cxn ang="0">
                  <a:pos x="T4" y="T5"/>
                </a:cxn>
                <a:cxn ang="0">
                  <a:pos x="T6" y="T7"/>
                </a:cxn>
                <a:cxn ang="0">
                  <a:pos x="T8" y="T9"/>
                </a:cxn>
              </a:cxnLst>
              <a:rect l="0" t="0" r="r" b="b"/>
              <a:pathLst>
                <a:path w="878" h="878">
                  <a:moveTo>
                    <a:pt x="878" y="321"/>
                  </a:moveTo>
                  <a:cubicBezTo>
                    <a:pt x="878" y="0"/>
                    <a:pt x="878" y="0"/>
                    <a:pt x="878" y="0"/>
                  </a:cubicBezTo>
                  <a:cubicBezTo>
                    <a:pt x="393" y="0"/>
                    <a:pt x="0" y="393"/>
                    <a:pt x="0" y="878"/>
                  </a:cubicBezTo>
                  <a:cubicBezTo>
                    <a:pt x="321" y="878"/>
                    <a:pt x="321" y="878"/>
                    <a:pt x="321" y="878"/>
                  </a:cubicBezTo>
                  <a:cubicBezTo>
                    <a:pt x="321" y="571"/>
                    <a:pt x="571" y="321"/>
                    <a:pt x="878" y="321"/>
                  </a:cubicBezTo>
                  <a:close/>
                </a:path>
              </a:pathLst>
            </a:custGeom>
            <a:solidFill>
              <a:schemeClr val="tx2">
                <a:lumMod val="60000"/>
                <a:lumOff val="40000"/>
              </a:schemeClr>
            </a:solidFill>
          </p:spPr>
          <p:style>
            <a:lnRef idx="3">
              <a:schemeClr val="lt1"/>
            </a:lnRef>
            <a:fillRef idx="1">
              <a:schemeClr val="accent5"/>
            </a:fillRef>
            <a:effectRef idx="1">
              <a:schemeClr val="accent5"/>
            </a:effectRef>
            <a:fontRef idx="minor">
              <a:schemeClr val="lt1"/>
            </a:fontRef>
          </p:style>
          <p:txBody>
            <a:bodyPr/>
            <a:lstStyle/>
            <a:p>
              <a:endParaRPr lang="zh-CN" altLang="en-US"/>
            </a:p>
          </p:txBody>
        </p:sp>
        <p:sp>
          <p:nvSpPr>
            <p:cNvPr id="9" name="Line 30"/>
            <p:cNvSpPr>
              <a:spLocks noChangeShapeType="1"/>
            </p:cNvSpPr>
            <p:nvPr/>
          </p:nvSpPr>
          <p:spPr bwMode="auto">
            <a:xfrm flipH="1">
              <a:off x="5481" y="2533"/>
              <a:ext cx="1198" cy="0"/>
            </a:xfrm>
            <a:prstGeom prst="line">
              <a:avLst/>
            </a:prstGeom>
            <a:ln>
              <a:tailEnd type="oval" w="sm" len="sm"/>
            </a:ln>
            <a:extLst>
              <a:ext uri="{909E8E84-426E-40DD-AFC4-6F175D3DCCD1}">
                <a14:hiddenFill xmlns:a14="http://schemas.microsoft.com/office/drawing/2010/main">
                  <a:noFill/>
                </a14:hiddenFill>
              </a:ext>
            </a:extLst>
          </p:spPr>
          <p:style>
            <a:lnRef idx="3">
              <a:schemeClr val="accent5"/>
            </a:lnRef>
            <a:fillRef idx="0">
              <a:schemeClr val="accent5"/>
            </a:fillRef>
            <a:effectRef idx="2">
              <a:schemeClr val="accent5"/>
            </a:effectRef>
            <a:fontRef idx="minor">
              <a:schemeClr val="tx1"/>
            </a:fontRef>
          </p:style>
          <p:txBody>
            <a:bodyPr/>
            <a:lstStyle/>
            <a:p>
              <a:endParaRPr lang="zh-CN" altLang="en-US"/>
            </a:p>
          </p:txBody>
        </p:sp>
        <p:sp>
          <p:nvSpPr>
            <p:cNvPr id="13" name="Line 31"/>
            <p:cNvSpPr>
              <a:spLocks noChangeShapeType="1"/>
            </p:cNvSpPr>
            <p:nvPr/>
          </p:nvSpPr>
          <p:spPr bwMode="auto">
            <a:xfrm>
              <a:off x="5481" y="4876"/>
              <a:ext cx="0" cy="1180"/>
            </a:xfrm>
            <a:prstGeom prst="line">
              <a:avLst/>
            </a:prstGeom>
            <a:ln>
              <a:tailEnd type="oval" w="sm" len="sm"/>
            </a:ln>
            <a:extLst>
              <a:ext uri="{909E8E84-426E-40DD-AFC4-6F175D3DCCD1}">
                <a14:hiddenFill xmlns:a14="http://schemas.microsoft.com/office/drawing/2010/main">
                  <a:noFill/>
                </a14:hiddenFill>
              </a:ext>
            </a:extLst>
          </p:spPr>
          <p:style>
            <a:lnRef idx="3">
              <a:schemeClr val="accent5"/>
            </a:lnRef>
            <a:fillRef idx="0">
              <a:schemeClr val="accent5"/>
            </a:fillRef>
            <a:effectRef idx="2">
              <a:schemeClr val="accent5"/>
            </a:effectRef>
            <a:fontRef idx="minor">
              <a:schemeClr val="tx1"/>
            </a:fontRef>
          </p:style>
          <p:txBody>
            <a:bodyPr/>
            <a:lstStyle/>
            <a:p>
              <a:endParaRPr lang="zh-CN" altLang="en-US"/>
            </a:p>
          </p:txBody>
        </p:sp>
        <p:sp>
          <p:nvSpPr>
            <p:cNvPr id="14" name="Line 32"/>
            <p:cNvSpPr>
              <a:spLocks noChangeShapeType="1"/>
            </p:cNvSpPr>
            <p:nvPr/>
          </p:nvSpPr>
          <p:spPr bwMode="auto">
            <a:xfrm>
              <a:off x="7748" y="6056"/>
              <a:ext cx="1135" cy="0"/>
            </a:xfrm>
            <a:prstGeom prst="line">
              <a:avLst/>
            </a:prstGeom>
            <a:ln>
              <a:tailEnd type="oval" w="sm" len="sm"/>
            </a:ln>
            <a:extLst>
              <a:ext uri="{909E8E84-426E-40DD-AFC4-6F175D3DCCD1}">
                <a14:hiddenFill xmlns:a14="http://schemas.microsoft.com/office/drawing/2010/main">
                  <a:noFill/>
                </a14:hiddenFill>
              </a:ext>
            </a:extLst>
          </p:spPr>
          <p:style>
            <a:lnRef idx="3">
              <a:schemeClr val="accent5"/>
            </a:lnRef>
            <a:fillRef idx="0">
              <a:schemeClr val="accent5"/>
            </a:fillRef>
            <a:effectRef idx="2">
              <a:schemeClr val="accent5"/>
            </a:effectRef>
            <a:fontRef idx="minor">
              <a:schemeClr val="tx1"/>
            </a:fontRef>
          </p:style>
          <p:txBody>
            <a:bodyPr/>
            <a:lstStyle/>
            <a:p>
              <a:endParaRPr lang="zh-CN" altLang="en-US"/>
            </a:p>
          </p:txBody>
        </p:sp>
        <p:sp>
          <p:nvSpPr>
            <p:cNvPr id="16" name="Line 33"/>
            <p:cNvSpPr>
              <a:spLocks noChangeShapeType="1"/>
            </p:cNvSpPr>
            <p:nvPr/>
          </p:nvSpPr>
          <p:spPr bwMode="auto">
            <a:xfrm flipV="1">
              <a:off x="8883" y="2533"/>
              <a:ext cx="0" cy="1242"/>
            </a:xfrm>
            <a:prstGeom prst="line">
              <a:avLst/>
            </a:prstGeom>
            <a:ln>
              <a:tailEnd type="oval" w="sm" len="sm"/>
            </a:ln>
            <a:extLst>
              <a:ext uri="{909E8E84-426E-40DD-AFC4-6F175D3DCCD1}">
                <a14:hiddenFill xmlns:a14="http://schemas.microsoft.com/office/drawing/2010/main">
                  <a:noFill/>
                </a14:hiddenFill>
              </a:ext>
            </a:extLst>
          </p:spPr>
          <p:style>
            <a:lnRef idx="2">
              <a:schemeClr val="accent1"/>
            </a:lnRef>
            <a:fillRef idx="0">
              <a:schemeClr val="accent1"/>
            </a:fillRef>
            <a:effectRef idx="1">
              <a:schemeClr val="accent1"/>
            </a:effectRef>
            <a:fontRef idx="minor">
              <a:schemeClr val="tx1"/>
            </a:fontRef>
          </p:style>
          <p:txBody>
            <a:bodyPr/>
            <a:lstStyle/>
            <a:p>
              <a:endParaRPr lang="zh-CN" altLang="en-US"/>
            </a:p>
          </p:txBody>
        </p:sp>
        <p:sp>
          <p:nvSpPr>
            <p:cNvPr id="32" name="AutoShape 112"/>
            <p:cNvSpPr/>
            <p:nvPr/>
          </p:nvSpPr>
          <p:spPr bwMode="auto">
            <a:xfrm>
              <a:off x="6950" y="2410"/>
              <a:ext cx="503" cy="500"/>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grpFill/>
          </p:spPr>
          <p:style>
            <a:lnRef idx="3">
              <a:schemeClr val="lt1"/>
            </a:lnRef>
            <a:fillRef idx="1">
              <a:schemeClr val="accent5"/>
            </a:fillRef>
            <a:effectRef idx="1">
              <a:schemeClr val="accent5"/>
            </a:effectRef>
            <a:fontRef idx="minor">
              <a:schemeClr val="lt1"/>
            </a:fontRef>
          </p:style>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panose="020B0502020104020203" charset="0"/>
                <a:sym typeface="Gill Sans" panose="020B0502020104020203" charset="0"/>
              </a:endParaRPr>
            </a:p>
          </p:txBody>
        </p:sp>
        <p:grpSp>
          <p:nvGrpSpPr>
            <p:cNvPr id="33" name="组合 32"/>
            <p:cNvGrpSpPr/>
            <p:nvPr/>
          </p:nvGrpSpPr>
          <p:grpSpPr>
            <a:xfrm>
              <a:off x="8711" y="4124"/>
              <a:ext cx="344" cy="502"/>
              <a:chOff x="2528974" y="2863357"/>
              <a:chExt cx="246811" cy="359779"/>
            </a:xfrm>
            <a:grpFill/>
          </p:grpSpPr>
          <p:sp>
            <p:nvSpPr>
              <p:cNvPr id="34"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p:spPr>
            <p:style>
              <a:lnRef idx="3">
                <a:schemeClr val="lt1"/>
              </a:lnRef>
              <a:fillRef idx="1">
                <a:schemeClr val="accent5"/>
              </a:fillRef>
              <a:effectRef idx="1">
                <a:schemeClr val="accent5"/>
              </a:effectRef>
              <a:fontRef idx="minor">
                <a:schemeClr val="lt1"/>
              </a:fontRef>
            </p:style>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panose="020B0502020104020203" charset="0"/>
                  <a:sym typeface="Gill Sans" panose="020B0502020104020203" charset="0"/>
                </a:endParaRPr>
              </a:p>
            </p:txBody>
          </p:sp>
          <p:sp>
            <p:nvSpPr>
              <p:cNvPr id="35"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p:spPr>
            <p:style>
              <a:lnRef idx="3">
                <a:schemeClr val="lt1"/>
              </a:lnRef>
              <a:fillRef idx="1">
                <a:schemeClr val="accent5"/>
              </a:fillRef>
              <a:effectRef idx="1">
                <a:schemeClr val="accent5"/>
              </a:effectRef>
              <a:fontRef idx="minor">
                <a:schemeClr val="lt1"/>
              </a:fontRef>
            </p:style>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panose="020B0502020104020203" charset="0"/>
                  <a:sym typeface="Gill Sans" panose="020B0502020104020203" charset="0"/>
                </a:endParaRPr>
              </a:p>
            </p:txBody>
          </p:sp>
        </p:grpSp>
        <p:grpSp>
          <p:nvGrpSpPr>
            <p:cNvPr id="36" name="组合 35"/>
            <p:cNvGrpSpPr/>
            <p:nvPr/>
          </p:nvGrpSpPr>
          <p:grpSpPr>
            <a:xfrm>
              <a:off x="5230" y="4102"/>
              <a:ext cx="501" cy="501"/>
              <a:chOff x="3191434" y="2145028"/>
              <a:chExt cx="359165" cy="359165"/>
            </a:xfrm>
            <a:grpFill/>
          </p:grpSpPr>
          <p:sp>
            <p:nvSpPr>
              <p:cNvPr id="37" name="AutoShape 123"/>
              <p:cNvSpPr/>
              <p:nvPr/>
            </p:nvSpPr>
            <p:spPr bwMode="auto">
              <a:xfrm>
                <a:off x="319143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p:spPr>
            <p:style>
              <a:lnRef idx="3">
                <a:schemeClr val="lt1"/>
              </a:lnRef>
              <a:fillRef idx="1">
                <a:schemeClr val="accent5"/>
              </a:fillRef>
              <a:effectRef idx="1">
                <a:schemeClr val="accent5"/>
              </a:effectRef>
              <a:fontRef idx="minor">
                <a:schemeClr val="lt1"/>
              </a:fontRef>
            </p:style>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panose="020B0502020104020203" charset="0"/>
                  <a:sym typeface="Gill Sans" panose="020B0502020104020203" charset="0"/>
                </a:endParaRPr>
              </a:p>
            </p:txBody>
          </p:sp>
          <p:sp>
            <p:nvSpPr>
              <p:cNvPr id="38" name="AutoShape 124"/>
              <p:cNvSpPr/>
              <p:nvPr/>
            </p:nvSpPr>
            <p:spPr bwMode="auto">
              <a:xfrm>
                <a:off x="3292736" y="2245717"/>
                <a:ext cx="157173" cy="1571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p:spPr>
            <p:style>
              <a:lnRef idx="3">
                <a:schemeClr val="lt1"/>
              </a:lnRef>
              <a:fillRef idx="1">
                <a:schemeClr val="accent5"/>
              </a:fillRef>
              <a:effectRef idx="1">
                <a:schemeClr val="accent5"/>
              </a:effectRef>
              <a:fontRef idx="minor">
                <a:schemeClr val="lt1"/>
              </a:fontRef>
            </p:style>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panose="020B0502020104020203" charset="0"/>
                  <a:sym typeface="Gill Sans" panose="020B0502020104020203" charset="0"/>
                </a:endParaRPr>
              </a:p>
            </p:txBody>
          </p:sp>
          <p:sp>
            <p:nvSpPr>
              <p:cNvPr id="39" name="AutoShape 125"/>
              <p:cNvSpPr/>
              <p:nvPr/>
            </p:nvSpPr>
            <p:spPr bwMode="auto">
              <a:xfrm>
                <a:off x="3325891" y="2279484"/>
                <a:ext cx="90253" cy="9025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p:spPr>
            <p:style>
              <a:lnRef idx="3">
                <a:schemeClr val="lt1"/>
              </a:lnRef>
              <a:fillRef idx="1">
                <a:schemeClr val="accent5"/>
              </a:fillRef>
              <a:effectRef idx="1">
                <a:schemeClr val="accent5"/>
              </a:effectRef>
              <a:fontRef idx="minor">
                <a:schemeClr val="lt1"/>
              </a:fontRef>
            </p:style>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panose="020B0502020104020203" charset="0"/>
                  <a:sym typeface="Gill Sans" panose="020B0502020104020203" charset="0"/>
                </a:endParaRPr>
              </a:p>
            </p:txBody>
          </p:sp>
        </p:grpSp>
        <p:grpSp>
          <p:nvGrpSpPr>
            <p:cNvPr id="40" name="组合 39"/>
            <p:cNvGrpSpPr/>
            <p:nvPr/>
          </p:nvGrpSpPr>
          <p:grpSpPr>
            <a:xfrm flipH="1">
              <a:off x="6943" y="5805"/>
              <a:ext cx="501" cy="501"/>
              <a:chOff x="2473104" y="2145028"/>
              <a:chExt cx="359165" cy="359165"/>
            </a:xfrm>
            <a:grpFill/>
          </p:grpSpPr>
          <p:sp>
            <p:nvSpPr>
              <p:cNvPr id="41" name="AutoShape 126"/>
              <p:cNvSpPr/>
              <p:nvPr/>
            </p:nvSpPr>
            <p:spPr bwMode="auto">
              <a:xfrm>
                <a:off x="247310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p:spPr>
            <p:style>
              <a:lnRef idx="3">
                <a:schemeClr val="lt1"/>
              </a:lnRef>
              <a:fillRef idx="1">
                <a:schemeClr val="accent5"/>
              </a:fillRef>
              <a:effectRef idx="1">
                <a:schemeClr val="accent5"/>
              </a:effectRef>
              <a:fontRef idx="minor">
                <a:schemeClr val="lt1"/>
              </a:fontRef>
            </p:style>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panose="020B0502020104020203" charset="0"/>
                  <a:sym typeface="Gill Sans" panose="020B0502020104020203" charset="0"/>
                </a:endParaRPr>
              </a:p>
            </p:txBody>
          </p:sp>
          <p:sp>
            <p:nvSpPr>
              <p:cNvPr id="42" name="AutoShape 127"/>
              <p:cNvSpPr/>
              <p:nvPr/>
            </p:nvSpPr>
            <p:spPr bwMode="auto">
              <a:xfrm>
                <a:off x="2618611" y="2200897"/>
                <a:ext cx="84727" cy="84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grpFill/>
            </p:spPr>
            <p:style>
              <a:lnRef idx="3">
                <a:schemeClr val="lt1"/>
              </a:lnRef>
              <a:fillRef idx="1">
                <a:schemeClr val="accent5"/>
              </a:fillRef>
              <a:effectRef idx="1">
                <a:schemeClr val="accent5"/>
              </a:effectRef>
              <a:fontRef idx="minor">
                <a:schemeClr val="lt1"/>
              </a:fontRef>
            </p:style>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panose="020B0502020104020203" charset="0"/>
                  <a:sym typeface="Gill Sans" panose="020B0502020104020203" charset="0"/>
                </a:endParaRPr>
              </a:p>
            </p:txBody>
          </p:sp>
        </p:grpSp>
      </p:grpSp>
      <p:grpSp>
        <p:nvGrpSpPr>
          <p:cNvPr id="75" name="组合 74"/>
          <p:cNvGrpSpPr/>
          <p:nvPr/>
        </p:nvGrpSpPr>
        <p:grpSpPr>
          <a:xfrm>
            <a:off x="8363585" y="1520190"/>
            <a:ext cx="4242168" cy="843587"/>
            <a:chOff x="9134" y="2170"/>
            <a:chExt cx="5310" cy="762"/>
          </a:xfrm>
        </p:grpSpPr>
        <p:sp>
          <p:nvSpPr>
            <p:cNvPr id="73" name="矩形 72"/>
            <p:cNvSpPr/>
            <p:nvPr/>
          </p:nvSpPr>
          <p:spPr bwMode="auto">
            <a:xfrm>
              <a:off x="9134" y="2170"/>
              <a:ext cx="2718" cy="360"/>
            </a:xfrm>
            <a:prstGeom prst="rect">
              <a:avLst/>
            </a:prstGeom>
            <a:noFill/>
          </p:spPr>
          <p:txBody>
            <a:bodyPr wrap="square">
              <a:spAutoFit/>
            </a:bodyPr>
            <a:lstStyle/>
            <a:p>
              <a:pPr>
                <a:defRPr/>
              </a:pPr>
              <a:r>
                <a:rPr lang="zh-CN" altLang="en-US" sz="2000" kern="100">
                  <a:solidFill>
                    <a:srgbClr val="8497B0"/>
                  </a:solidFill>
                  <a:latin typeface="微软雅黑" charset="-122"/>
                  <a:ea typeface="微软雅黑" charset="-122"/>
                  <a:cs typeface="Times New Roman" panose="02020703060505090304" pitchFamily="18" charset="0"/>
                </a:rPr>
                <a:t>研究成果展示</a:t>
              </a:r>
            </a:p>
          </p:txBody>
        </p:sp>
        <p:sp>
          <p:nvSpPr>
            <p:cNvPr id="74" name="矩形 73"/>
            <p:cNvSpPr/>
            <p:nvPr/>
          </p:nvSpPr>
          <p:spPr>
            <a:xfrm>
              <a:off x="9134" y="2516"/>
              <a:ext cx="5310" cy="416"/>
            </a:xfrm>
            <a:prstGeom prst="rect">
              <a:avLst/>
            </a:prstGeom>
          </p:spPr>
          <p:txBody>
            <a:bodyPr wrap="square">
              <a:spAutoFit/>
            </a:bodyPr>
            <a:lstStyle/>
            <a:p>
              <a:pPr algn="l">
                <a:lnSpc>
                  <a:spcPct val="150000"/>
                </a:lnSpc>
              </a:pPr>
              <a:r>
                <a:rPr lang="zh-CN" altLang="en-US" sz="1600">
                  <a:solidFill>
                    <a:schemeClr val="bg1">
                      <a:lumMod val="50000"/>
                    </a:schemeClr>
                  </a:solidFill>
                  <a:sym typeface="+mn-ea"/>
                </a:rPr>
                <a:t>请输入文字请输入文字</a:t>
              </a:r>
              <a:endParaRPr lang="en-US" altLang="zh-CN" sz="1600">
                <a:solidFill>
                  <a:schemeClr val="bg1">
                    <a:lumMod val="50000"/>
                  </a:schemeClr>
                </a:solidFill>
              </a:endParaRPr>
            </a:p>
          </p:txBody>
        </p:sp>
      </p:grpSp>
      <p:grpSp>
        <p:nvGrpSpPr>
          <p:cNvPr id="63" name="组合 62"/>
          <p:cNvGrpSpPr/>
          <p:nvPr/>
        </p:nvGrpSpPr>
        <p:grpSpPr>
          <a:xfrm>
            <a:off x="1282065" y="1678940"/>
            <a:ext cx="4242168" cy="1213348"/>
            <a:chOff x="9134" y="2170"/>
            <a:chExt cx="5310" cy="1096"/>
          </a:xfrm>
        </p:grpSpPr>
        <p:sp>
          <p:nvSpPr>
            <p:cNvPr id="64" name="矩形 63"/>
            <p:cNvSpPr/>
            <p:nvPr/>
          </p:nvSpPr>
          <p:spPr bwMode="auto">
            <a:xfrm>
              <a:off x="9134" y="2170"/>
              <a:ext cx="2718" cy="360"/>
            </a:xfrm>
            <a:prstGeom prst="rect">
              <a:avLst/>
            </a:prstGeom>
            <a:noFill/>
          </p:spPr>
          <p:txBody>
            <a:bodyPr wrap="square">
              <a:spAutoFit/>
            </a:bodyPr>
            <a:lstStyle/>
            <a:p>
              <a:pPr>
                <a:defRPr/>
              </a:pPr>
              <a:r>
                <a:rPr lang="zh-CN" altLang="en-US" sz="2000" kern="100">
                  <a:solidFill>
                    <a:srgbClr val="8497B0"/>
                  </a:solidFill>
                  <a:latin typeface="微软雅黑" charset="-122"/>
                  <a:ea typeface="微软雅黑" charset="-122"/>
                  <a:cs typeface="Times New Roman" panose="02020703060505090304" pitchFamily="18" charset="0"/>
                </a:rPr>
                <a:t>研究成果展示</a:t>
              </a:r>
            </a:p>
          </p:txBody>
        </p:sp>
        <p:sp>
          <p:nvSpPr>
            <p:cNvPr id="65" name="矩形 64"/>
            <p:cNvSpPr/>
            <p:nvPr/>
          </p:nvSpPr>
          <p:spPr>
            <a:xfrm>
              <a:off x="9134" y="2516"/>
              <a:ext cx="5310" cy="750"/>
            </a:xfrm>
            <a:prstGeom prst="rect">
              <a:avLst/>
            </a:prstGeom>
          </p:spPr>
          <p:txBody>
            <a:bodyPr wrap="square">
              <a:spAutoFit/>
            </a:bodyPr>
            <a:lstStyle/>
            <a:p>
              <a:pPr>
                <a:lnSpc>
                  <a:spcPct val="150000"/>
                </a:lnSpc>
              </a:pPr>
              <a:r>
                <a:rPr lang="zh-CN" altLang="en-US" sz="1600">
                  <a:solidFill>
                    <a:schemeClr val="bg1">
                      <a:lumMod val="50000"/>
                    </a:schemeClr>
                  </a:solidFill>
                  <a:sym typeface="+mn-ea"/>
                </a:rPr>
                <a:t>请输入文字请输入文字</a:t>
              </a:r>
            </a:p>
            <a:p>
              <a:pPr>
                <a:lnSpc>
                  <a:spcPct val="150000"/>
                </a:lnSpc>
              </a:pPr>
              <a:endParaRPr lang="en-US" altLang="zh-CN" sz="1600">
                <a:solidFill>
                  <a:schemeClr val="bg1">
                    <a:lumMod val="50000"/>
                  </a:schemeClr>
                </a:solidFill>
              </a:endParaRPr>
            </a:p>
          </p:txBody>
        </p:sp>
      </p:grpSp>
      <p:grpSp>
        <p:nvGrpSpPr>
          <p:cNvPr id="66" name="组合 65"/>
          <p:cNvGrpSpPr/>
          <p:nvPr/>
        </p:nvGrpSpPr>
        <p:grpSpPr>
          <a:xfrm>
            <a:off x="1257935" y="5211445"/>
            <a:ext cx="4242168" cy="843587"/>
            <a:chOff x="9134" y="2170"/>
            <a:chExt cx="5310" cy="762"/>
          </a:xfrm>
        </p:grpSpPr>
        <p:sp>
          <p:nvSpPr>
            <p:cNvPr id="67" name="矩形 66"/>
            <p:cNvSpPr/>
            <p:nvPr/>
          </p:nvSpPr>
          <p:spPr bwMode="auto">
            <a:xfrm>
              <a:off x="9134" y="2170"/>
              <a:ext cx="2718" cy="360"/>
            </a:xfrm>
            <a:prstGeom prst="rect">
              <a:avLst/>
            </a:prstGeom>
            <a:noFill/>
          </p:spPr>
          <p:txBody>
            <a:bodyPr wrap="square">
              <a:spAutoFit/>
            </a:bodyPr>
            <a:lstStyle/>
            <a:p>
              <a:pPr>
                <a:defRPr/>
              </a:pPr>
              <a:r>
                <a:rPr lang="zh-CN" altLang="en-US" sz="2000" kern="100">
                  <a:solidFill>
                    <a:srgbClr val="8497B0"/>
                  </a:solidFill>
                  <a:latin typeface="微软雅黑" charset="-122"/>
                  <a:ea typeface="微软雅黑" charset="-122"/>
                  <a:cs typeface="Times New Roman" panose="02020703060505090304" pitchFamily="18" charset="0"/>
                </a:rPr>
                <a:t>研究成果展示</a:t>
              </a:r>
            </a:p>
          </p:txBody>
        </p:sp>
        <p:sp>
          <p:nvSpPr>
            <p:cNvPr id="68" name="矩形 67"/>
            <p:cNvSpPr/>
            <p:nvPr/>
          </p:nvSpPr>
          <p:spPr>
            <a:xfrm>
              <a:off x="9134" y="2516"/>
              <a:ext cx="5310" cy="416"/>
            </a:xfrm>
            <a:prstGeom prst="rect">
              <a:avLst/>
            </a:prstGeom>
          </p:spPr>
          <p:txBody>
            <a:bodyPr wrap="square">
              <a:spAutoFit/>
            </a:bodyPr>
            <a:lstStyle/>
            <a:p>
              <a:pPr algn="l">
                <a:lnSpc>
                  <a:spcPct val="150000"/>
                </a:lnSpc>
              </a:pPr>
              <a:r>
                <a:rPr lang="zh-CN" altLang="en-US" sz="1600">
                  <a:solidFill>
                    <a:schemeClr val="bg1">
                      <a:lumMod val="50000"/>
                    </a:schemeClr>
                  </a:solidFill>
                  <a:sym typeface="+mn-ea"/>
                </a:rPr>
                <a:t>请输入文字请输入文字</a:t>
              </a:r>
              <a:endParaRPr lang="en-US" altLang="zh-CN" sz="1600">
                <a:solidFill>
                  <a:schemeClr val="bg1">
                    <a:lumMod val="50000"/>
                  </a:schemeClr>
                </a:solidFill>
              </a:endParaRPr>
            </a:p>
          </p:txBody>
        </p:sp>
      </p:grpSp>
      <p:grpSp>
        <p:nvGrpSpPr>
          <p:cNvPr id="69" name="组合 68"/>
          <p:cNvGrpSpPr/>
          <p:nvPr/>
        </p:nvGrpSpPr>
        <p:grpSpPr>
          <a:xfrm>
            <a:off x="8363585" y="5103495"/>
            <a:ext cx="4242168" cy="843587"/>
            <a:chOff x="9134" y="2170"/>
            <a:chExt cx="5310" cy="762"/>
          </a:xfrm>
        </p:grpSpPr>
        <p:sp>
          <p:nvSpPr>
            <p:cNvPr id="70" name="矩形 69"/>
            <p:cNvSpPr/>
            <p:nvPr/>
          </p:nvSpPr>
          <p:spPr bwMode="auto">
            <a:xfrm>
              <a:off x="9134" y="2170"/>
              <a:ext cx="2718" cy="360"/>
            </a:xfrm>
            <a:prstGeom prst="rect">
              <a:avLst/>
            </a:prstGeom>
            <a:noFill/>
          </p:spPr>
          <p:txBody>
            <a:bodyPr wrap="square">
              <a:spAutoFit/>
            </a:bodyPr>
            <a:lstStyle/>
            <a:p>
              <a:pPr>
                <a:defRPr/>
              </a:pPr>
              <a:r>
                <a:rPr lang="zh-CN" altLang="en-US" sz="2000" kern="100">
                  <a:solidFill>
                    <a:srgbClr val="8497B0"/>
                  </a:solidFill>
                  <a:latin typeface="微软雅黑" charset="-122"/>
                  <a:ea typeface="微软雅黑" charset="-122"/>
                  <a:cs typeface="Times New Roman" panose="02020703060505090304" pitchFamily="18" charset="0"/>
                </a:rPr>
                <a:t>研究成果展示</a:t>
              </a:r>
            </a:p>
          </p:txBody>
        </p:sp>
        <p:sp>
          <p:nvSpPr>
            <p:cNvPr id="71" name="矩形 70"/>
            <p:cNvSpPr/>
            <p:nvPr/>
          </p:nvSpPr>
          <p:spPr>
            <a:xfrm>
              <a:off x="9134" y="2516"/>
              <a:ext cx="5310" cy="416"/>
            </a:xfrm>
            <a:prstGeom prst="rect">
              <a:avLst/>
            </a:prstGeom>
          </p:spPr>
          <p:txBody>
            <a:bodyPr wrap="square">
              <a:spAutoFit/>
            </a:bodyPr>
            <a:lstStyle/>
            <a:p>
              <a:pPr algn="l">
                <a:lnSpc>
                  <a:spcPct val="150000"/>
                </a:lnSpc>
              </a:pPr>
              <a:r>
                <a:rPr lang="zh-CN" altLang="en-US" sz="1600">
                  <a:solidFill>
                    <a:schemeClr val="bg1">
                      <a:lumMod val="50000"/>
                    </a:schemeClr>
                  </a:solidFill>
                  <a:sym typeface="+mn-ea"/>
                </a:rPr>
                <a:t>请输入文字请输入文字</a:t>
              </a:r>
              <a:endParaRPr lang="en-US" altLang="zh-CN" sz="1600">
                <a:solidFill>
                  <a:schemeClr val="bg1">
                    <a:lumMod val="50000"/>
                  </a:schemeClr>
                </a:solidFill>
              </a:endParaRPr>
            </a:p>
          </p:txBody>
        </p:sp>
      </p:grpSp>
      <p:sp>
        <p:nvSpPr>
          <p:cNvPr id="20" name="标题 19"/>
          <p:cNvSpPr>
            <a:spLocks noGrp="1"/>
          </p:cNvSpPr>
          <p:nvPr>
            <p:ph type="title"/>
          </p:nvPr>
        </p:nvSpPr>
        <p:spPr>
          <a:xfrm>
            <a:off x="1033780" y="67310"/>
            <a:ext cx="3961765" cy="584200"/>
          </a:xfrm>
        </p:spPr>
        <p:txBody>
          <a:bodyPr>
            <a:normAutofit/>
          </a:bodyPr>
          <a:lstStyle/>
          <a:p>
            <a:pPr algn="ctr"/>
            <a:r>
              <a:rPr lang="zh-CN" altLang="en-US" b="1" dirty="0">
                <a:solidFill>
                  <a:schemeClr val="accent1">
                    <a:lumMod val="40000"/>
                    <a:lumOff val="60000"/>
                  </a:schemeClr>
                </a:solidFill>
                <a:latin typeface="+mj-ea"/>
                <a:sym typeface="+mn-ea"/>
              </a:rPr>
              <a:t>研究成果与应用</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792497" y="1466850"/>
            <a:ext cx="8578269" cy="4884420"/>
            <a:chOff x="1220703" y="1562650"/>
            <a:chExt cx="9675212" cy="5508223"/>
          </a:xfrm>
        </p:grpSpPr>
        <p:sp>
          <p:nvSpPr>
            <p:cNvPr id="8" name="Circular Arrow 5"/>
            <p:cNvSpPr/>
            <p:nvPr/>
          </p:nvSpPr>
          <p:spPr>
            <a:xfrm flipV="1">
              <a:off x="2248613" y="2179414"/>
              <a:ext cx="2346756" cy="2133412"/>
            </a:xfrm>
            <a:prstGeom prst="circularArrow">
              <a:avLst>
                <a:gd name="adj1" fmla="val 4351"/>
                <a:gd name="adj2" fmla="val 551105"/>
                <a:gd name="adj3" fmla="val 2559280"/>
                <a:gd name="adj4" fmla="val 9257153"/>
                <a:gd name="adj5" fmla="val 5076"/>
              </a:avLst>
            </a:prstGeom>
            <a:solidFill>
              <a:srgbClr val="8FAADC"/>
            </a:solidFill>
            <a:ln w="3175">
              <a:noFill/>
            </a:ln>
          </p:spPr>
          <p:style>
            <a:lnRef idx="0">
              <a:scrgbClr r="0" g="0" b="0"/>
            </a:lnRef>
            <a:fillRef idx="1">
              <a:scrgbClr r="0" g="0" b="0"/>
            </a:fillRef>
            <a:effectRef idx="0">
              <a:schemeClr val="accent1">
                <a:tint val="60000"/>
                <a:hueOff val="0"/>
                <a:satOff val="0"/>
                <a:lumOff val="0"/>
                <a:alphaOff val="0"/>
              </a:schemeClr>
            </a:effectRef>
            <a:fontRef idx="minor">
              <a:schemeClr val="lt1"/>
            </a:fontRef>
          </p:style>
        </p:sp>
        <p:grpSp>
          <p:nvGrpSpPr>
            <p:cNvPr id="9" name="Group 16"/>
            <p:cNvGrpSpPr/>
            <p:nvPr/>
          </p:nvGrpSpPr>
          <p:grpSpPr>
            <a:xfrm>
              <a:off x="1220703" y="2169090"/>
              <a:ext cx="1997579" cy="1743527"/>
              <a:chOff x="915527" y="1956606"/>
              <a:chExt cx="1498184" cy="1307645"/>
            </a:xfrm>
            <a:solidFill>
              <a:schemeClr val="accent1"/>
            </a:solidFill>
          </p:grpSpPr>
          <p:sp>
            <p:nvSpPr>
              <p:cNvPr id="4" name="Freeform 4"/>
              <p:cNvSpPr/>
              <p:nvPr/>
            </p:nvSpPr>
            <p:spPr>
              <a:xfrm>
                <a:off x="915527" y="1956606"/>
                <a:ext cx="1399247" cy="1154086"/>
              </a:xfrm>
              <a:custGeom>
                <a:avLst/>
                <a:gdLst>
                  <a:gd name="connsiteX0" fmla="*/ 0 w 1399247"/>
                  <a:gd name="connsiteY0" fmla="*/ 115409 h 1154086"/>
                  <a:gd name="connsiteX1" fmla="*/ 115409 w 1399247"/>
                  <a:gd name="connsiteY1" fmla="*/ 0 h 1154086"/>
                  <a:gd name="connsiteX2" fmla="*/ 1283838 w 1399247"/>
                  <a:gd name="connsiteY2" fmla="*/ 0 h 1154086"/>
                  <a:gd name="connsiteX3" fmla="*/ 1399247 w 1399247"/>
                  <a:gd name="connsiteY3" fmla="*/ 115409 h 1154086"/>
                  <a:gd name="connsiteX4" fmla="*/ 1399247 w 1399247"/>
                  <a:gd name="connsiteY4" fmla="*/ 1038677 h 1154086"/>
                  <a:gd name="connsiteX5" fmla="*/ 1283838 w 1399247"/>
                  <a:gd name="connsiteY5" fmla="*/ 1154086 h 1154086"/>
                  <a:gd name="connsiteX6" fmla="*/ 115409 w 1399247"/>
                  <a:gd name="connsiteY6" fmla="*/ 1154086 h 1154086"/>
                  <a:gd name="connsiteX7" fmla="*/ 0 w 1399247"/>
                  <a:gd name="connsiteY7" fmla="*/ 1038677 h 1154086"/>
                  <a:gd name="connsiteX8" fmla="*/ 0 w 1399247"/>
                  <a:gd name="connsiteY8" fmla="*/ 115409 h 1154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9247" h="1154086">
                    <a:moveTo>
                      <a:pt x="0" y="115409"/>
                    </a:moveTo>
                    <a:cubicBezTo>
                      <a:pt x="0" y="51670"/>
                      <a:pt x="51670" y="0"/>
                      <a:pt x="115409" y="0"/>
                    </a:cubicBezTo>
                    <a:lnTo>
                      <a:pt x="1283838" y="0"/>
                    </a:lnTo>
                    <a:cubicBezTo>
                      <a:pt x="1347577" y="0"/>
                      <a:pt x="1399247" y="51670"/>
                      <a:pt x="1399247" y="115409"/>
                    </a:cubicBezTo>
                    <a:lnTo>
                      <a:pt x="1399247" y="1038677"/>
                    </a:lnTo>
                    <a:cubicBezTo>
                      <a:pt x="1399247" y="1102416"/>
                      <a:pt x="1347577" y="1154086"/>
                      <a:pt x="1283838" y="1154086"/>
                    </a:cubicBezTo>
                    <a:lnTo>
                      <a:pt x="115409" y="1154086"/>
                    </a:lnTo>
                    <a:cubicBezTo>
                      <a:pt x="51670" y="1154086"/>
                      <a:pt x="0" y="1102416"/>
                      <a:pt x="0" y="1038677"/>
                    </a:cubicBezTo>
                    <a:lnTo>
                      <a:pt x="0" y="115409"/>
                    </a:lnTo>
                    <a:close/>
                  </a:path>
                </a:pathLst>
              </a:custGeom>
              <a:solidFill>
                <a:srgbClr val="8FAADC"/>
              </a:solidFill>
              <a:ln w="19050">
                <a:noFill/>
              </a:ln>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0512" tIns="200512" rIns="200512" bIns="530251" numCol="1" spcCol="1270" anchor="t" anchorCtr="0">
                <a:noAutofit/>
              </a:bodyPr>
              <a:lstStyle/>
              <a:p>
                <a:pPr marL="76200" marR="0" lvl="1" indent="-76200" algn="l" defTabSz="532765" rtl="0" eaLnBrk="1" fontAlgn="auto" latinLnBrk="0" hangingPunct="1">
                  <a:lnSpc>
                    <a:spcPct val="90000"/>
                  </a:lnSpc>
                  <a:spcBef>
                    <a:spcPct val="0"/>
                  </a:spcBef>
                  <a:spcAft>
                    <a:spcPct val="15000"/>
                  </a:spcAft>
                  <a:buClrTx/>
                  <a:buSzTx/>
                  <a:buFontTx/>
                  <a:buChar char="•"/>
                  <a:defRPr/>
                </a:pPr>
                <a:endParaRPr kumimoji="0" lang="en-US" sz="1050" i="0" u="none" strike="noStrike" kern="1200" cap="none" spc="0" normalizeH="0" baseline="0" noProof="0" dirty="0">
                  <a:ln>
                    <a:noFill/>
                  </a:ln>
                  <a:solidFill>
                    <a:srgbClr val="003229">
                      <a:hueOff val="0"/>
                      <a:satOff val="0"/>
                      <a:lumOff val="0"/>
                      <a:alphaOff val="0"/>
                    </a:srgbClr>
                  </a:solidFill>
                  <a:effectLst/>
                  <a:uLnTx/>
                  <a:uFillTx/>
                  <a:latin typeface="Calibri Light" panose="020F0302020204030204" pitchFamily="34" charset="0"/>
                  <a:cs typeface="Calibri Light" panose="020F0302020204030204" pitchFamily="34" charset="0"/>
                </a:endParaRPr>
              </a:p>
            </p:txBody>
          </p:sp>
          <p:sp>
            <p:nvSpPr>
              <p:cNvPr id="5" name="Freeform 7"/>
              <p:cNvSpPr/>
              <p:nvPr/>
            </p:nvSpPr>
            <p:spPr>
              <a:xfrm>
                <a:off x="1283007" y="2957134"/>
                <a:ext cx="1130704" cy="307117"/>
              </a:xfrm>
              <a:custGeom>
                <a:avLst/>
                <a:gdLst>
                  <a:gd name="connsiteX0" fmla="*/ 0 w 1130704"/>
                  <a:gd name="connsiteY0" fmla="*/ 30712 h 307117"/>
                  <a:gd name="connsiteX1" fmla="*/ 30712 w 1130704"/>
                  <a:gd name="connsiteY1" fmla="*/ 0 h 307117"/>
                  <a:gd name="connsiteX2" fmla="*/ 1099992 w 1130704"/>
                  <a:gd name="connsiteY2" fmla="*/ 0 h 307117"/>
                  <a:gd name="connsiteX3" fmla="*/ 1130704 w 1130704"/>
                  <a:gd name="connsiteY3" fmla="*/ 30712 h 307117"/>
                  <a:gd name="connsiteX4" fmla="*/ 1130704 w 1130704"/>
                  <a:gd name="connsiteY4" fmla="*/ 276405 h 307117"/>
                  <a:gd name="connsiteX5" fmla="*/ 1099992 w 1130704"/>
                  <a:gd name="connsiteY5" fmla="*/ 307117 h 307117"/>
                  <a:gd name="connsiteX6" fmla="*/ 30712 w 1130704"/>
                  <a:gd name="connsiteY6" fmla="*/ 307117 h 307117"/>
                  <a:gd name="connsiteX7" fmla="*/ 0 w 1130704"/>
                  <a:gd name="connsiteY7" fmla="*/ 276405 h 307117"/>
                  <a:gd name="connsiteX8" fmla="*/ 0 w 1130704"/>
                  <a:gd name="connsiteY8" fmla="*/ 30712 h 307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04" h="307117">
                    <a:moveTo>
                      <a:pt x="0" y="30712"/>
                    </a:moveTo>
                    <a:cubicBezTo>
                      <a:pt x="0" y="13750"/>
                      <a:pt x="13750" y="0"/>
                      <a:pt x="30712" y="0"/>
                    </a:cubicBezTo>
                    <a:lnTo>
                      <a:pt x="1099992" y="0"/>
                    </a:lnTo>
                    <a:cubicBezTo>
                      <a:pt x="1116954" y="0"/>
                      <a:pt x="1130704" y="13750"/>
                      <a:pt x="1130704" y="30712"/>
                    </a:cubicBezTo>
                    <a:lnTo>
                      <a:pt x="1130704" y="276405"/>
                    </a:lnTo>
                    <a:cubicBezTo>
                      <a:pt x="1130704" y="293367"/>
                      <a:pt x="1116954" y="307117"/>
                      <a:pt x="1099992" y="307117"/>
                    </a:cubicBezTo>
                    <a:lnTo>
                      <a:pt x="30712" y="307117"/>
                    </a:lnTo>
                    <a:cubicBezTo>
                      <a:pt x="13750" y="307117"/>
                      <a:pt x="0" y="293367"/>
                      <a:pt x="0" y="276405"/>
                    </a:cubicBezTo>
                    <a:lnTo>
                      <a:pt x="0" y="30712"/>
                    </a:lnTo>
                    <a:close/>
                  </a:path>
                </a:pathLst>
              </a:custGeom>
              <a:solidFill>
                <a:srgbClr val="8FAADC"/>
              </a:solidFill>
              <a:ln w="12700">
                <a:solidFill>
                  <a:schemeClr val="bg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42473" tIns="32313" rIns="42473" bIns="32313" numCol="1" spcCol="1270" anchor="ctr" anchorCtr="0">
                <a:noAutofit/>
              </a:bodyPr>
              <a:lstStyle/>
              <a:p>
                <a:pPr marL="0" marR="0" lvl="0" indent="0" algn="ctr" defTabSz="710565" rtl="0" eaLnBrk="1" fontAlgn="auto" latinLnBrk="0" hangingPunct="1">
                  <a:lnSpc>
                    <a:spcPct val="90000"/>
                  </a:lnSpc>
                  <a:spcBef>
                    <a:spcPct val="0"/>
                  </a:spcBef>
                  <a:spcAft>
                    <a:spcPct val="35000"/>
                  </a:spcAft>
                  <a:buClrTx/>
                  <a:buSzTx/>
                  <a:buFontTx/>
                  <a:buNone/>
                  <a:defRPr/>
                </a:pPr>
                <a:r>
                  <a:rPr kumimoji="0" lang="en-US" altLang="zh-CN" sz="1200" i="0" u="none" strike="noStrike" kern="1200" cap="none" spc="0" normalizeH="0" baseline="0" noProof="0" dirty="0">
                    <a:ln>
                      <a:noFill/>
                    </a:ln>
                    <a:solidFill>
                      <a:schemeClr val="bg1"/>
                    </a:solidFill>
                    <a:effectLst/>
                    <a:uLnTx/>
                    <a:uFillTx/>
                    <a:latin typeface="Calibri Light" panose="020F0302020204030204" pitchFamily="34" charset="0"/>
                    <a:cs typeface="Calibri Light" panose="020F0302020204030204" pitchFamily="34" charset="0"/>
                  </a:rPr>
                  <a:t>keyword</a:t>
                </a:r>
                <a:endParaRPr kumimoji="0" lang="en-US" sz="1200" i="0" u="none" strike="noStrike" kern="1200" cap="none" spc="0" normalizeH="0" baseline="0" noProof="0" dirty="0">
                  <a:ln>
                    <a:noFill/>
                  </a:ln>
                  <a:solidFill>
                    <a:schemeClr val="bg1"/>
                  </a:solidFill>
                  <a:effectLst/>
                  <a:uLnTx/>
                  <a:uFillTx/>
                  <a:latin typeface="Calibri Light" panose="020F0302020204030204" pitchFamily="34" charset="0"/>
                  <a:cs typeface="Calibri Light" panose="020F0302020204030204" pitchFamily="34" charset="0"/>
                </a:endParaRPr>
              </a:p>
            </p:txBody>
          </p:sp>
        </p:grpSp>
        <p:sp>
          <p:nvSpPr>
            <p:cNvPr id="10" name="Shape 9"/>
            <p:cNvSpPr/>
            <p:nvPr/>
          </p:nvSpPr>
          <p:spPr>
            <a:xfrm flipV="1">
              <a:off x="4802298" y="1562650"/>
              <a:ext cx="2584656" cy="2349684"/>
            </a:xfrm>
            <a:prstGeom prst="leftCircularArrow">
              <a:avLst>
                <a:gd name="adj1" fmla="val 3951"/>
                <a:gd name="adj2" fmla="val 495529"/>
                <a:gd name="adj3" fmla="val 19119746"/>
                <a:gd name="adj4" fmla="val 12366297"/>
                <a:gd name="adj5" fmla="val 4609"/>
              </a:avLst>
            </a:prstGeom>
            <a:solidFill>
              <a:srgbClr val="8497B0"/>
            </a:solidFill>
            <a:ln w="3175">
              <a:noFill/>
            </a:ln>
          </p:spPr>
          <p:style>
            <a:lnRef idx="0">
              <a:scrgbClr r="0" g="0" b="0"/>
            </a:lnRef>
            <a:fillRef idx="1">
              <a:scrgbClr r="0" g="0" b="0"/>
            </a:fillRef>
            <a:effectRef idx="0">
              <a:schemeClr val="accent1">
                <a:tint val="60000"/>
                <a:hueOff val="0"/>
                <a:satOff val="0"/>
                <a:lumOff val="0"/>
                <a:alphaOff val="0"/>
              </a:schemeClr>
            </a:effectRef>
            <a:fontRef idx="minor">
              <a:schemeClr val="lt1"/>
            </a:fontRef>
          </p:style>
        </p:sp>
        <p:grpSp>
          <p:nvGrpSpPr>
            <p:cNvPr id="15" name="Group 17"/>
            <p:cNvGrpSpPr/>
            <p:nvPr/>
          </p:nvGrpSpPr>
          <p:grpSpPr>
            <a:xfrm>
              <a:off x="3824354" y="1964344"/>
              <a:ext cx="1953138" cy="1743527"/>
              <a:chOff x="2868266" y="1803047"/>
              <a:chExt cx="1464853" cy="1307645"/>
            </a:xfrm>
            <a:solidFill>
              <a:schemeClr val="accent2"/>
            </a:solidFill>
          </p:grpSpPr>
          <p:sp>
            <p:nvSpPr>
              <p:cNvPr id="6" name="Freeform 8"/>
              <p:cNvSpPr/>
              <p:nvPr/>
            </p:nvSpPr>
            <p:spPr>
              <a:xfrm>
                <a:off x="2868266" y="1956606"/>
                <a:ext cx="1399247" cy="1154086"/>
              </a:xfrm>
              <a:custGeom>
                <a:avLst/>
                <a:gdLst>
                  <a:gd name="connsiteX0" fmla="*/ 0 w 1399247"/>
                  <a:gd name="connsiteY0" fmla="*/ 115409 h 1154086"/>
                  <a:gd name="connsiteX1" fmla="*/ 115409 w 1399247"/>
                  <a:gd name="connsiteY1" fmla="*/ 0 h 1154086"/>
                  <a:gd name="connsiteX2" fmla="*/ 1283838 w 1399247"/>
                  <a:gd name="connsiteY2" fmla="*/ 0 h 1154086"/>
                  <a:gd name="connsiteX3" fmla="*/ 1399247 w 1399247"/>
                  <a:gd name="connsiteY3" fmla="*/ 115409 h 1154086"/>
                  <a:gd name="connsiteX4" fmla="*/ 1399247 w 1399247"/>
                  <a:gd name="connsiteY4" fmla="*/ 1038677 h 1154086"/>
                  <a:gd name="connsiteX5" fmla="*/ 1283838 w 1399247"/>
                  <a:gd name="connsiteY5" fmla="*/ 1154086 h 1154086"/>
                  <a:gd name="connsiteX6" fmla="*/ 115409 w 1399247"/>
                  <a:gd name="connsiteY6" fmla="*/ 1154086 h 1154086"/>
                  <a:gd name="connsiteX7" fmla="*/ 0 w 1399247"/>
                  <a:gd name="connsiteY7" fmla="*/ 1038677 h 1154086"/>
                  <a:gd name="connsiteX8" fmla="*/ 0 w 1399247"/>
                  <a:gd name="connsiteY8" fmla="*/ 115409 h 1154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9247" h="1154086">
                    <a:moveTo>
                      <a:pt x="0" y="115409"/>
                    </a:moveTo>
                    <a:cubicBezTo>
                      <a:pt x="0" y="51670"/>
                      <a:pt x="51670" y="0"/>
                      <a:pt x="115409" y="0"/>
                    </a:cubicBezTo>
                    <a:lnTo>
                      <a:pt x="1283838" y="0"/>
                    </a:lnTo>
                    <a:cubicBezTo>
                      <a:pt x="1347577" y="0"/>
                      <a:pt x="1399247" y="51670"/>
                      <a:pt x="1399247" y="115409"/>
                    </a:cubicBezTo>
                    <a:lnTo>
                      <a:pt x="1399247" y="1038677"/>
                    </a:lnTo>
                    <a:cubicBezTo>
                      <a:pt x="1399247" y="1102416"/>
                      <a:pt x="1347577" y="1154086"/>
                      <a:pt x="1283838" y="1154086"/>
                    </a:cubicBezTo>
                    <a:lnTo>
                      <a:pt x="115409" y="1154086"/>
                    </a:lnTo>
                    <a:cubicBezTo>
                      <a:pt x="51670" y="1154086"/>
                      <a:pt x="0" y="1102416"/>
                      <a:pt x="0" y="1038677"/>
                    </a:cubicBezTo>
                    <a:lnTo>
                      <a:pt x="0" y="115409"/>
                    </a:lnTo>
                    <a:close/>
                  </a:path>
                </a:pathLst>
              </a:custGeom>
              <a:solidFill>
                <a:srgbClr val="8497B0"/>
              </a:solidFill>
              <a:ln w="19050">
                <a:noFill/>
              </a:ln>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0512" tIns="530251" rIns="200512" bIns="200512" numCol="1" spcCol="1270" anchor="t" anchorCtr="0">
                <a:noAutofit/>
              </a:bodyPr>
              <a:lstStyle/>
              <a:p>
                <a:pPr marL="76200" marR="0" lvl="1" indent="-76200" algn="l" defTabSz="532765" rtl="0" eaLnBrk="1" fontAlgn="auto" latinLnBrk="0" hangingPunct="1">
                  <a:lnSpc>
                    <a:spcPct val="90000"/>
                  </a:lnSpc>
                  <a:spcBef>
                    <a:spcPct val="0"/>
                  </a:spcBef>
                  <a:spcAft>
                    <a:spcPct val="15000"/>
                  </a:spcAft>
                  <a:buClrTx/>
                  <a:buSzTx/>
                  <a:buFontTx/>
                  <a:buChar char="•"/>
                  <a:defRPr/>
                </a:pPr>
                <a:endParaRPr kumimoji="0" lang="en-US" sz="1050" i="0" u="none" strike="noStrike" kern="1200" cap="none" spc="0" normalizeH="0" baseline="0" noProof="0" dirty="0">
                  <a:ln>
                    <a:noFill/>
                  </a:ln>
                  <a:solidFill>
                    <a:srgbClr val="003229">
                      <a:hueOff val="0"/>
                      <a:satOff val="0"/>
                      <a:lumOff val="0"/>
                      <a:alphaOff val="0"/>
                    </a:srgbClr>
                  </a:solidFill>
                  <a:effectLst/>
                  <a:uLnTx/>
                  <a:uFillTx/>
                  <a:latin typeface="Calibri Light" panose="020F0302020204030204" pitchFamily="34" charset="0"/>
                  <a:cs typeface="Calibri Light" panose="020F0302020204030204" pitchFamily="34" charset="0"/>
                </a:endParaRPr>
              </a:p>
            </p:txBody>
          </p:sp>
          <p:sp>
            <p:nvSpPr>
              <p:cNvPr id="11" name="Freeform 10"/>
              <p:cNvSpPr/>
              <p:nvPr/>
            </p:nvSpPr>
            <p:spPr>
              <a:xfrm>
                <a:off x="3202415" y="1803047"/>
                <a:ext cx="1130704" cy="307117"/>
              </a:xfrm>
              <a:custGeom>
                <a:avLst/>
                <a:gdLst>
                  <a:gd name="connsiteX0" fmla="*/ 0 w 1130704"/>
                  <a:gd name="connsiteY0" fmla="*/ 30712 h 307117"/>
                  <a:gd name="connsiteX1" fmla="*/ 30712 w 1130704"/>
                  <a:gd name="connsiteY1" fmla="*/ 0 h 307117"/>
                  <a:gd name="connsiteX2" fmla="*/ 1099992 w 1130704"/>
                  <a:gd name="connsiteY2" fmla="*/ 0 h 307117"/>
                  <a:gd name="connsiteX3" fmla="*/ 1130704 w 1130704"/>
                  <a:gd name="connsiteY3" fmla="*/ 30712 h 307117"/>
                  <a:gd name="connsiteX4" fmla="*/ 1130704 w 1130704"/>
                  <a:gd name="connsiteY4" fmla="*/ 276405 h 307117"/>
                  <a:gd name="connsiteX5" fmla="*/ 1099992 w 1130704"/>
                  <a:gd name="connsiteY5" fmla="*/ 307117 h 307117"/>
                  <a:gd name="connsiteX6" fmla="*/ 30712 w 1130704"/>
                  <a:gd name="connsiteY6" fmla="*/ 307117 h 307117"/>
                  <a:gd name="connsiteX7" fmla="*/ 0 w 1130704"/>
                  <a:gd name="connsiteY7" fmla="*/ 276405 h 307117"/>
                  <a:gd name="connsiteX8" fmla="*/ 0 w 1130704"/>
                  <a:gd name="connsiteY8" fmla="*/ 30712 h 307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04" h="307117">
                    <a:moveTo>
                      <a:pt x="0" y="30712"/>
                    </a:moveTo>
                    <a:cubicBezTo>
                      <a:pt x="0" y="13750"/>
                      <a:pt x="13750" y="0"/>
                      <a:pt x="30712" y="0"/>
                    </a:cubicBezTo>
                    <a:lnTo>
                      <a:pt x="1099992" y="0"/>
                    </a:lnTo>
                    <a:cubicBezTo>
                      <a:pt x="1116954" y="0"/>
                      <a:pt x="1130704" y="13750"/>
                      <a:pt x="1130704" y="30712"/>
                    </a:cubicBezTo>
                    <a:lnTo>
                      <a:pt x="1130704" y="276405"/>
                    </a:lnTo>
                    <a:cubicBezTo>
                      <a:pt x="1130704" y="293367"/>
                      <a:pt x="1116954" y="307117"/>
                      <a:pt x="1099992" y="307117"/>
                    </a:cubicBezTo>
                    <a:lnTo>
                      <a:pt x="30712" y="307117"/>
                    </a:lnTo>
                    <a:cubicBezTo>
                      <a:pt x="13750" y="307117"/>
                      <a:pt x="0" y="293367"/>
                      <a:pt x="0" y="276405"/>
                    </a:cubicBezTo>
                    <a:lnTo>
                      <a:pt x="0" y="30712"/>
                    </a:lnTo>
                    <a:close/>
                  </a:path>
                </a:pathLst>
              </a:custGeom>
              <a:solidFill>
                <a:srgbClr val="8497B0"/>
              </a:solidFill>
              <a:ln w="12700">
                <a:solidFill>
                  <a:schemeClr val="bg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42473" tIns="32313" rIns="42473" bIns="32313" numCol="1" spcCol="1270" anchor="ctr" anchorCtr="0">
                <a:noAutofit/>
              </a:bodyPr>
              <a:lstStyle/>
              <a:p>
                <a:pPr lvl="0" algn="ctr" defTabSz="710565">
                  <a:lnSpc>
                    <a:spcPct val="90000"/>
                  </a:lnSpc>
                  <a:spcBef>
                    <a:spcPct val="0"/>
                  </a:spcBef>
                  <a:spcAft>
                    <a:spcPct val="35000"/>
                  </a:spcAft>
                  <a:defRPr/>
                </a:pPr>
                <a:r>
                  <a:rPr lang="en-US" altLang="zh-CN" sz="1200" dirty="0">
                    <a:solidFill>
                      <a:schemeClr val="bg1"/>
                    </a:solidFill>
                    <a:latin typeface="Calibri Light" panose="020F0302020204030204" pitchFamily="34" charset="0"/>
                    <a:cs typeface="Calibri Light" panose="020F0302020204030204" pitchFamily="34" charset="0"/>
                  </a:rPr>
                  <a:t>keyword</a:t>
                </a:r>
              </a:p>
            </p:txBody>
          </p:sp>
        </p:grpSp>
        <p:sp>
          <p:nvSpPr>
            <p:cNvPr id="16" name="Shape 12"/>
            <p:cNvSpPr/>
            <p:nvPr/>
          </p:nvSpPr>
          <p:spPr>
            <a:xfrm>
              <a:off x="7387478" y="2072742"/>
              <a:ext cx="2346756" cy="2346756"/>
            </a:xfrm>
            <a:prstGeom prst="leftCircularArrow">
              <a:avLst>
                <a:gd name="adj1" fmla="val 4351"/>
                <a:gd name="adj2" fmla="val 551105"/>
                <a:gd name="adj3" fmla="val 2559280"/>
                <a:gd name="adj4" fmla="val 9257153"/>
                <a:gd name="adj5" fmla="val 5076"/>
              </a:avLst>
            </a:prstGeom>
            <a:solidFill>
              <a:srgbClr val="8FAADC"/>
            </a:solidFill>
            <a:ln w="3175">
              <a:noFill/>
            </a:ln>
          </p:spPr>
          <p:style>
            <a:lnRef idx="0">
              <a:scrgbClr r="0" g="0" b="0"/>
            </a:lnRef>
            <a:fillRef idx="1">
              <a:scrgbClr r="0" g="0" b="0"/>
            </a:fillRef>
            <a:effectRef idx="0">
              <a:schemeClr val="accent1">
                <a:tint val="60000"/>
                <a:hueOff val="0"/>
                <a:satOff val="0"/>
                <a:lumOff val="0"/>
                <a:alphaOff val="0"/>
              </a:schemeClr>
            </a:effectRef>
            <a:fontRef idx="minor">
              <a:schemeClr val="lt1"/>
            </a:fontRef>
          </p:style>
        </p:sp>
        <p:grpSp>
          <p:nvGrpSpPr>
            <p:cNvPr id="17" name="Group 18"/>
            <p:cNvGrpSpPr/>
            <p:nvPr/>
          </p:nvGrpSpPr>
          <p:grpSpPr>
            <a:xfrm>
              <a:off x="6324014" y="2179755"/>
              <a:ext cx="2012690" cy="1732862"/>
              <a:chOff x="4743011" y="1964605"/>
              <a:chExt cx="1509517" cy="1299646"/>
            </a:xfrm>
            <a:solidFill>
              <a:schemeClr val="accent1"/>
            </a:solidFill>
          </p:grpSpPr>
          <p:sp>
            <p:nvSpPr>
              <p:cNvPr id="30" name="Freeform 11"/>
              <p:cNvSpPr/>
              <p:nvPr/>
            </p:nvSpPr>
            <p:spPr>
              <a:xfrm>
                <a:off x="4743011" y="1964605"/>
                <a:ext cx="1399247" cy="1154086"/>
              </a:xfrm>
              <a:custGeom>
                <a:avLst/>
                <a:gdLst>
                  <a:gd name="connsiteX0" fmla="*/ 0 w 1399247"/>
                  <a:gd name="connsiteY0" fmla="*/ 115409 h 1154086"/>
                  <a:gd name="connsiteX1" fmla="*/ 115409 w 1399247"/>
                  <a:gd name="connsiteY1" fmla="*/ 0 h 1154086"/>
                  <a:gd name="connsiteX2" fmla="*/ 1283838 w 1399247"/>
                  <a:gd name="connsiteY2" fmla="*/ 0 h 1154086"/>
                  <a:gd name="connsiteX3" fmla="*/ 1399247 w 1399247"/>
                  <a:gd name="connsiteY3" fmla="*/ 115409 h 1154086"/>
                  <a:gd name="connsiteX4" fmla="*/ 1399247 w 1399247"/>
                  <a:gd name="connsiteY4" fmla="*/ 1038677 h 1154086"/>
                  <a:gd name="connsiteX5" fmla="*/ 1283838 w 1399247"/>
                  <a:gd name="connsiteY5" fmla="*/ 1154086 h 1154086"/>
                  <a:gd name="connsiteX6" fmla="*/ 115409 w 1399247"/>
                  <a:gd name="connsiteY6" fmla="*/ 1154086 h 1154086"/>
                  <a:gd name="connsiteX7" fmla="*/ 0 w 1399247"/>
                  <a:gd name="connsiteY7" fmla="*/ 1038677 h 1154086"/>
                  <a:gd name="connsiteX8" fmla="*/ 0 w 1399247"/>
                  <a:gd name="connsiteY8" fmla="*/ 115409 h 1154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9247" h="1154086">
                    <a:moveTo>
                      <a:pt x="0" y="115409"/>
                    </a:moveTo>
                    <a:cubicBezTo>
                      <a:pt x="0" y="51670"/>
                      <a:pt x="51670" y="0"/>
                      <a:pt x="115409" y="0"/>
                    </a:cubicBezTo>
                    <a:lnTo>
                      <a:pt x="1283838" y="0"/>
                    </a:lnTo>
                    <a:cubicBezTo>
                      <a:pt x="1347577" y="0"/>
                      <a:pt x="1399247" y="51670"/>
                      <a:pt x="1399247" y="115409"/>
                    </a:cubicBezTo>
                    <a:lnTo>
                      <a:pt x="1399247" y="1038677"/>
                    </a:lnTo>
                    <a:cubicBezTo>
                      <a:pt x="1399247" y="1102416"/>
                      <a:pt x="1347577" y="1154086"/>
                      <a:pt x="1283838" y="1154086"/>
                    </a:cubicBezTo>
                    <a:lnTo>
                      <a:pt x="115409" y="1154086"/>
                    </a:lnTo>
                    <a:cubicBezTo>
                      <a:pt x="51670" y="1154086"/>
                      <a:pt x="0" y="1102416"/>
                      <a:pt x="0" y="1038677"/>
                    </a:cubicBezTo>
                    <a:lnTo>
                      <a:pt x="0" y="115409"/>
                    </a:lnTo>
                    <a:close/>
                  </a:path>
                </a:pathLst>
              </a:custGeom>
              <a:solidFill>
                <a:srgbClr val="8FAADC"/>
              </a:solidFill>
              <a:ln w="19050">
                <a:noFill/>
              </a:ln>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0512" tIns="200512" rIns="200512" bIns="530251" numCol="1" spcCol="1270" anchor="t" anchorCtr="0">
                <a:noAutofit/>
              </a:bodyPr>
              <a:lstStyle/>
              <a:p>
                <a:pPr marL="76200" marR="0" lvl="1" indent="-76200" algn="l" defTabSz="532765" rtl="0" eaLnBrk="1" fontAlgn="auto" latinLnBrk="0" hangingPunct="1">
                  <a:lnSpc>
                    <a:spcPct val="90000"/>
                  </a:lnSpc>
                  <a:spcBef>
                    <a:spcPct val="0"/>
                  </a:spcBef>
                  <a:spcAft>
                    <a:spcPct val="15000"/>
                  </a:spcAft>
                  <a:buClrTx/>
                  <a:buSzTx/>
                  <a:buFontTx/>
                  <a:buChar char="•"/>
                  <a:defRPr/>
                </a:pPr>
                <a:endParaRPr kumimoji="0" lang="en-US" sz="1050" i="0" u="none" strike="noStrike" kern="1200" cap="none" spc="0" normalizeH="0" baseline="0" noProof="0" dirty="0">
                  <a:ln>
                    <a:noFill/>
                  </a:ln>
                  <a:solidFill>
                    <a:srgbClr val="003229">
                      <a:hueOff val="0"/>
                      <a:satOff val="0"/>
                      <a:lumOff val="0"/>
                      <a:alphaOff val="0"/>
                    </a:srgbClr>
                  </a:solidFill>
                  <a:effectLst/>
                  <a:uLnTx/>
                  <a:uFillTx/>
                  <a:latin typeface="Calibri Light" panose="020F0302020204030204" pitchFamily="34" charset="0"/>
                  <a:cs typeface="Calibri Light" panose="020F0302020204030204" pitchFamily="34" charset="0"/>
                </a:endParaRPr>
              </a:p>
            </p:txBody>
          </p:sp>
          <p:sp>
            <p:nvSpPr>
              <p:cNvPr id="31" name="Freeform 13"/>
              <p:cNvSpPr/>
              <p:nvPr/>
            </p:nvSpPr>
            <p:spPr>
              <a:xfrm>
                <a:off x="5121824" y="2957134"/>
                <a:ext cx="1130704" cy="307117"/>
              </a:xfrm>
              <a:custGeom>
                <a:avLst/>
                <a:gdLst>
                  <a:gd name="connsiteX0" fmla="*/ 0 w 1130704"/>
                  <a:gd name="connsiteY0" fmla="*/ 30712 h 307117"/>
                  <a:gd name="connsiteX1" fmla="*/ 30712 w 1130704"/>
                  <a:gd name="connsiteY1" fmla="*/ 0 h 307117"/>
                  <a:gd name="connsiteX2" fmla="*/ 1099992 w 1130704"/>
                  <a:gd name="connsiteY2" fmla="*/ 0 h 307117"/>
                  <a:gd name="connsiteX3" fmla="*/ 1130704 w 1130704"/>
                  <a:gd name="connsiteY3" fmla="*/ 30712 h 307117"/>
                  <a:gd name="connsiteX4" fmla="*/ 1130704 w 1130704"/>
                  <a:gd name="connsiteY4" fmla="*/ 276405 h 307117"/>
                  <a:gd name="connsiteX5" fmla="*/ 1099992 w 1130704"/>
                  <a:gd name="connsiteY5" fmla="*/ 307117 h 307117"/>
                  <a:gd name="connsiteX6" fmla="*/ 30712 w 1130704"/>
                  <a:gd name="connsiteY6" fmla="*/ 307117 h 307117"/>
                  <a:gd name="connsiteX7" fmla="*/ 0 w 1130704"/>
                  <a:gd name="connsiteY7" fmla="*/ 276405 h 307117"/>
                  <a:gd name="connsiteX8" fmla="*/ 0 w 1130704"/>
                  <a:gd name="connsiteY8" fmla="*/ 30712 h 307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04" h="307117">
                    <a:moveTo>
                      <a:pt x="0" y="30712"/>
                    </a:moveTo>
                    <a:cubicBezTo>
                      <a:pt x="0" y="13750"/>
                      <a:pt x="13750" y="0"/>
                      <a:pt x="30712" y="0"/>
                    </a:cubicBezTo>
                    <a:lnTo>
                      <a:pt x="1099992" y="0"/>
                    </a:lnTo>
                    <a:cubicBezTo>
                      <a:pt x="1116954" y="0"/>
                      <a:pt x="1130704" y="13750"/>
                      <a:pt x="1130704" y="30712"/>
                    </a:cubicBezTo>
                    <a:lnTo>
                      <a:pt x="1130704" y="276405"/>
                    </a:lnTo>
                    <a:cubicBezTo>
                      <a:pt x="1130704" y="293367"/>
                      <a:pt x="1116954" y="307117"/>
                      <a:pt x="1099992" y="307117"/>
                    </a:cubicBezTo>
                    <a:lnTo>
                      <a:pt x="30712" y="307117"/>
                    </a:lnTo>
                    <a:cubicBezTo>
                      <a:pt x="13750" y="307117"/>
                      <a:pt x="0" y="293367"/>
                      <a:pt x="0" y="276405"/>
                    </a:cubicBezTo>
                    <a:lnTo>
                      <a:pt x="0" y="30712"/>
                    </a:lnTo>
                    <a:close/>
                  </a:path>
                </a:pathLst>
              </a:custGeom>
              <a:solidFill>
                <a:srgbClr val="8FAADC"/>
              </a:solidFill>
              <a:ln w="12700">
                <a:solidFill>
                  <a:schemeClr val="bg2"/>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42473" tIns="32313" rIns="42473" bIns="32313" numCol="1" spcCol="1270" anchor="ctr" anchorCtr="0">
                <a:noAutofit/>
              </a:bodyPr>
              <a:lstStyle/>
              <a:p>
                <a:pPr lvl="0" algn="ctr" defTabSz="710565">
                  <a:lnSpc>
                    <a:spcPct val="90000"/>
                  </a:lnSpc>
                  <a:spcBef>
                    <a:spcPct val="0"/>
                  </a:spcBef>
                  <a:spcAft>
                    <a:spcPct val="35000"/>
                  </a:spcAft>
                  <a:defRPr/>
                </a:pPr>
                <a:r>
                  <a:rPr lang="en-US" altLang="zh-CN" sz="1200" dirty="0">
                    <a:solidFill>
                      <a:schemeClr val="bg1"/>
                    </a:solidFill>
                    <a:latin typeface="Calibri Light" panose="020F0302020204030204" pitchFamily="34" charset="0"/>
                    <a:cs typeface="Calibri Light" panose="020F0302020204030204" pitchFamily="34" charset="0"/>
                  </a:rPr>
                  <a:t>keyword</a:t>
                </a:r>
              </a:p>
            </p:txBody>
          </p:sp>
        </p:grpSp>
        <p:grpSp>
          <p:nvGrpSpPr>
            <p:cNvPr id="18" name="Group 24"/>
            <p:cNvGrpSpPr/>
            <p:nvPr/>
          </p:nvGrpSpPr>
          <p:grpSpPr>
            <a:xfrm>
              <a:off x="8898336" y="1964344"/>
              <a:ext cx="1997579" cy="1743527"/>
              <a:chOff x="6673752" y="1803047"/>
              <a:chExt cx="1498184" cy="1307645"/>
            </a:xfrm>
            <a:solidFill>
              <a:schemeClr val="accent2"/>
            </a:solidFill>
          </p:grpSpPr>
          <p:sp>
            <p:nvSpPr>
              <p:cNvPr id="28" name="Rounded Rectangle 14"/>
              <p:cNvSpPr/>
              <p:nvPr/>
            </p:nvSpPr>
            <p:spPr>
              <a:xfrm>
                <a:off x="6673752" y="1956606"/>
                <a:ext cx="1399247" cy="1154086"/>
              </a:xfrm>
              <a:prstGeom prst="roundRect">
                <a:avLst>
                  <a:gd name="adj" fmla="val 10000"/>
                </a:avLst>
              </a:prstGeom>
              <a:solidFill>
                <a:srgbClr val="8497B0"/>
              </a:solidFill>
              <a:ln w="19050">
                <a:noFill/>
              </a:ln>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sp>
          <p:sp>
            <p:nvSpPr>
              <p:cNvPr id="29" name="Freeform 15"/>
              <p:cNvSpPr/>
              <p:nvPr/>
            </p:nvSpPr>
            <p:spPr>
              <a:xfrm>
                <a:off x="7041232" y="1803047"/>
                <a:ext cx="1130704" cy="307117"/>
              </a:xfrm>
              <a:custGeom>
                <a:avLst/>
                <a:gdLst>
                  <a:gd name="connsiteX0" fmla="*/ 0 w 1130704"/>
                  <a:gd name="connsiteY0" fmla="*/ 30712 h 307117"/>
                  <a:gd name="connsiteX1" fmla="*/ 30712 w 1130704"/>
                  <a:gd name="connsiteY1" fmla="*/ 0 h 307117"/>
                  <a:gd name="connsiteX2" fmla="*/ 1099992 w 1130704"/>
                  <a:gd name="connsiteY2" fmla="*/ 0 h 307117"/>
                  <a:gd name="connsiteX3" fmla="*/ 1130704 w 1130704"/>
                  <a:gd name="connsiteY3" fmla="*/ 30712 h 307117"/>
                  <a:gd name="connsiteX4" fmla="*/ 1130704 w 1130704"/>
                  <a:gd name="connsiteY4" fmla="*/ 276405 h 307117"/>
                  <a:gd name="connsiteX5" fmla="*/ 1099992 w 1130704"/>
                  <a:gd name="connsiteY5" fmla="*/ 307117 h 307117"/>
                  <a:gd name="connsiteX6" fmla="*/ 30712 w 1130704"/>
                  <a:gd name="connsiteY6" fmla="*/ 307117 h 307117"/>
                  <a:gd name="connsiteX7" fmla="*/ 0 w 1130704"/>
                  <a:gd name="connsiteY7" fmla="*/ 276405 h 307117"/>
                  <a:gd name="connsiteX8" fmla="*/ 0 w 1130704"/>
                  <a:gd name="connsiteY8" fmla="*/ 30712 h 307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04" h="307117">
                    <a:moveTo>
                      <a:pt x="0" y="30712"/>
                    </a:moveTo>
                    <a:cubicBezTo>
                      <a:pt x="0" y="13750"/>
                      <a:pt x="13750" y="0"/>
                      <a:pt x="30712" y="0"/>
                    </a:cubicBezTo>
                    <a:lnTo>
                      <a:pt x="1099992" y="0"/>
                    </a:lnTo>
                    <a:cubicBezTo>
                      <a:pt x="1116954" y="0"/>
                      <a:pt x="1130704" y="13750"/>
                      <a:pt x="1130704" y="30712"/>
                    </a:cubicBezTo>
                    <a:lnTo>
                      <a:pt x="1130704" y="276405"/>
                    </a:lnTo>
                    <a:cubicBezTo>
                      <a:pt x="1130704" y="293367"/>
                      <a:pt x="1116954" y="307117"/>
                      <a:pt x="1099992" y="307117"/>
                    </a:cubicBezTo>
                    <a:lnTo>
                      <a:pt x="30712" y="307117"/>
                    </a:lnTo>
                    <a:cubicBezTo>
                      <a:pt x="13750" y="307117"/>
                      <a:pt x="0" y="293367"/>
                      <a:pt x="0" y="276405"/>
                    </a:cubicBezTo>
                    <a:lnTo>
                      <a:pt x="0" y="30712"/>
                    </a:lnTo>
                    <a:close/>
                  </a:path>
                </a:pathLst>
              </a:custGeom>
              <a:solidFill>
                <a:srgbClr val="8497B0"/>
              </a:solidFill>
              <a:ln w="12700">
                <a:solidFill>
                  <a:schemeClr val="bg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42473" tIns="32313" rIns="42473" bIns="32313" numCol="1" spcCol="1270" anchor="ctr" anchorCtr="0">
                <a:noAutofit/>
              </a:bodyPr>
              <a:lstStyle/>
              <a:p>
                <a:pPr lvl="0" algn="ctr" defTabSz="710565">
                  <a:lnSpc>
                    <a:spcPct val="90000"/>
                  </a:lnSpc>
                  <a:spcBef>
                    <a:spcPct val="0"/>
                  </a:spcBef>
                  <a:spcAft>
                    <a:spcPct val="35000"/>
                  </a:spcAft>
                  <a:defRPr/>
                </a:pPr>
                <a:r>
                  <a:rPr lang="en-US" altLang="zh-CN" sz="1200" dirty="0">
                    <a:solidFill>
                      <a:schemeClr val="bg1"/>
                    </a:solidFill>
                    <a:latin typeface="Calibri Light" panose="020F0302020204030204" pitchFamily="34" charset="0"/>
                    <a:cs typeface="Calibri Light" panose="020F0302020204030204" pitchFamily="34" charset="0"/>
                  </a:rPr>
                  <a:t>keyword</a:t>
                </a:r>
              </a:p>
            </p:txBody>
          </p:sp>
        </p:grpSp>
        <p:sp>
          <p:nvSpPr>
            <p:cNvPr id="20" name="Freeform 6"/>
            <p:cNvSpPr>
              <a:spLocks noEditPoints="1"/>
            </p:cNvSpPr>
            <p:nvPr/>
          </p:nvSpPr>
          <p:spPr bwMode="auto">
            <a:xfrm>
              <a:off x="4344704" y="2658049"/>
              <a:ext cx="824195" cy="776613"/>
            </a:xfrm>
            <a:custGeom>
              <a:avLst/>
              <a:gdLst>
                <a:gd name="T0" fmla="*/ 206 w 638"/>
                <a:gd name="T1" fmla="*/ 360 h 601"/>
                <a:gd name="T2" fmla="*/ 198 w 638"/>
                <a:gd name="T3" fmla="*/ 384 h 601"/>
                <a:gd name="T4" fmla="*/ 58 w 638"/>
                <a:gd name="T5" fmla="*/ 397 h 601"/>
                <a:gd name="T6" fmla="*/ 23 w 638"/>
                <a:gd name="T7" fmla="*/ 499 h 601"/>
                <a:gd name="T8" fmla="*/ 41 w 638"/>
                <a:gd name="T9" fmla="*/ 505 h 601"/>
                <a:gd name="T10" fmla="*/ 42 w 638"/>
                <a:gd name="T11" fmla="*/ 504 h 601"/>
                <a:gd name="T12" fmla="*/ 115 w 638"/>
                <a:gd name="T13" fmla="*/ 436 h 601"/>
                <a:gd name="T14" fmla="*/ 142 w 638"/>
                <a:gd name="T15" fmla="*/ 437 h 601"/>
                <a:gd name="T16" fmla="*/ 181 w 638"/>
                <a:gd name="T17" fmla="*/ 479 h 601"/>
                <a:gd name="T18" fmla="*/ 180 w 638"/>
                <a:gd name="T19" fmla="*/ 505 h 601"/>
                <a:gd name="T20" fmla="*/ 105 w 638"/>
                <a:gd name="T21" fmla="*/ 575 h 601"/>
                <a:gd name="T22" fmla="*/ 110 w 638"/>
                <a:gd name="T23" fmla="*/ 592 h 601"/>
                <a:gd name="T24" fmla="*/ 214 w 638"/>
                <a:gd name="T25" fmla="*/ 565 h 601"/>
                <a:gd name="T26" fmla="*/ 237 w 638"/>
                <a:gd name="T27" fmla="*/ 426 h 601"/>
                <a:gd name="T28" fmla="*/ 262 w 638"/>
                <a:gd name="T29" fmla="*/ 420 h 601"/>
                <a:gd name="T30" fmla="*/ 288 w 638"/>
                <a:gd name="T31" fmla="*/ 397 h 601"/>
                <a:gd name="T32" fmla="*/ 237 w 638"/>
                <a:gd name="T33" fmla="*/ 331 h 601"/>
                <a:gd name="T34" fmla="*/ 206 w 638"/>
                <a:gd name="T35" fmla="*/ 360 h 601"/>
                <a:gd name="T36" fmla="*/ 264 w 638"/>
                <a:gd name="T37" fmla="*/ 155 h 601"/>
                <a:gd name="T38" fmla="*/ 237 w 638"/>
                <a:gd name="T39" fmla="*/ 143 h 601"/>
                <a:gd name="T40" fmla="*/ 255 w 638"/>
                <a:gd name="T41" fmla="*/ 108 h 601"/>
                <a:gd name="T42" fmla="*/ 278 w 638"/>
                <a:gd name="T43" fmla="*/ 106 h 601"/>
                <a:gd name="T44" fmla="*/ 314 w 638"/>
                <a:gd name="T45" fmla="*/ 78 h 601"/>
                <a:gd name="T46" fmla="*/ 315 w 638"/>
                <a:gd name="T47" fmla="*/ 41 h 601"/>
                <a:gd name="T48" fmla="*/ 296 w 638"/>
                <a:gd name="T49" fmla="*/ 16 h 601"/>
                <a:gd name="T50" fmla="*/ 259 w 638"/>
                <a:gd name="T51" fmla="*/ 8 h 601"/>
                <a:gd name="T52" fmla="*/ 223 w 638"/>
                <a:gd name="T53" fmla="*/ 36 h 601"/>
                <a:gd name="T54" fmla="*/ 216 w 638"/>
                <a:gd name="T55" fmla="*/ 58 h 601"/>
                <a:gd name="T56" fmla="*/ 144 w 638"/>
                <a:gd name="T57" fmla="*/ 86 h 601"/>
                <a:gd name="T58" fmla="*/ 100 w 638"/>
                <a:gd name="T59" fmla="*/ 144 h 601"/>
                <a:gd name="T60" fmla="*/ 61 w 638"/>
                <a:gd name="T61" fmla="*/ 143 h 601"/>
                <a:gd name="T62" fmla="*/ 15 w 638"/>
                <a:gd name="T63" fmla="*/ 178 h 601"/>
                <a:gd name="T64" fmla="*/ 13 w 638"/>
                <a:gd name="T65" fmla="*/ 229 h 601"/>
                <a:gd name="T66" fmla="*/ 39 w 638"/>
                <a:gd name="T67" fmla="*/ 262 h 601"/>
                <a:gd name="T68" fmla="*/ 89 w 638"/>
                <a:gd name="T69" fmla="*/ 273 h 601"/>
                <a:gd name="T70" fmla="*/ 135 w 638"/>
                <a:gd name="T71" fmla="*/ 237 h 601"/>
                <a:gd name="T72" fmla="*/ 143 w 638"/>
                <a:gd name="T73" fmla="*/ 199 h 601"/>
                <a:gd name="T74" fmla="*/ 181 w 638"/>
                <a:gd name="T75" fmla="*/ 189 h 601"/>
                <a:gd name="T76" fmla="*/ 187 w 638"/>
                <a:gd name="T77" fmla="*/ 216 h 601"/>
                <a:gd name="T78" fmla="*/ 435 w 638"/>
                <a:gd name="T79" fmla="*/ 534 h 601"/>
                <a:gd name="T80" fmla="*/ 481 w 638"/>
                <a:gd name="T81" fmla="*/ 540 h 601"/>
                <a:gd name="T82" fmla="*/ 506 w 638"/>
                <a:gd name="T83" fmla="*/ 521 h 601"/>
                <a:gd name="T84" fmla="*/ 512 w 638"/>
                <a:gd name="T85" fmla="*/ 474 h 601"/>
                <a:gd name="T86" fmla="*/ 264 w 638"/>
                <a:gd name="T87" fmla="*/ 155 h 601"/>
                <a:gd name="T88" fmla="*/ 632 w 638"/>
                <a:gd name="T89" fmla="*/ 107 h 601"/>
                <a:gd name="T90" fmla="*/ 614 w 638"/>
                <a:gd name="T91" fmla="*/ 101 h 601"/>
                <a:gd name="T92" fmla="*/ 613 w 638"/>
                <a:gd name="T93" fmla="*/ 102 h 601"/>
                <a:gd name="T94" fmla="*/ 540 w 638"/>
                <a:gd name="T95" fmla="*/ 170 h 601"/>
                <a:gd name="T96" fmla="*/ 513 w 638"/>
                <a:gd name="T97" fmla="*/ 169 h 601"/>
                <a:gd name="T98" fmla="*/ 474 w 638"/>
                <a:gd name="T99" fmla="*/ 127 h 601"/>
                <a:gd name="T100" fmla="*/ 475 w 638"/>
                <a:gd name="T101" fmla="*/ 101 h 601"/>
                <a:gd name="T102" fmla="*/ 550 w 638"/>
                <a:gd name="T103" fmla="*/ 31 h 601"/>
                <a:gd name="T104" fmla="*/ 545 w 638"/>
                <a:gd name="T105" fmla="*/ 14 h 601"/>
                <a:gd name="T106" fmla="*/ 440 w 638"/>
                <a:gd name="T107" fmla="*/ 41 h 601"/>
                <a:gd name="T108" fmla="*/ 418 w 638"/>
                <a:gd name="T109" fmla="*/ 180 h 601"/>
                <a:gd name="T110" fmla="*/ 392 w 638"/>
                <a:gd name="T111" fmla="*/ 186 h 601"/>
                <a:gd name="T112" fmla="*/ 355 w 638"/>
                <a:gd name="T113" fmla="*/ 221 h 601"/>
                <a:gd name="T114" fmla="*/ 406 w 638"/>
                <a:gd name="T115" fmla="*/ 286 h 601"/>
                <a:gd name="T116" fmla="*/ 449 w 638"/>
                <a:gd name="T117" fmla="*/ 247 h 601"/>
                <a:gd name="T118" fmla="*/ 456 w 638"/>
                <a:gd name="T119" fmla="*/ 221 h 601"/>
                <a:gd name="T120" fmla="*/ 597 w 638"/>
                <a:gd name="T121" fmla="*/ 209 h 601"/>
                <a:gd name="T122" fmla="*/ 632 w 638"/>
                <a:gd name="T123" fmla="*/ 107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8" h="601">
                  <a:moveTo>
                    <a:pt x="206" y="360"/>
                  </a:moveTo>
                  <a:cubicBezTo>
                    <a:pt x="199" y="366"/>
                    <a:pt x="196" y="375"/>
                    <a:pt x="198" y="384"/>
                  </a:cubicBezTo>
                  <a:cubicBezTo>
                    <a:pt x="155" y="357"/>
                    <a:pt x="97" y="360"/>
                    <a:pt x="58" y="397"/>
                  </a:cubicBezTo>
                  <a:cubicBezTo>
                    <a:pt x="29" y="424"/>
                    <a:pt x="17" y="463"/>
                    <a:pt x="23" y="499"/>
                  </a:cubicBezTo>
                  <a:cubicBezTo>
                    <a:pt x="24" y="504"/>
                    <a:pt x="29" y="515"/>
                    <a:pt x="41" y="505"/>
                  </a:cubicBezTo>
                  <a:cubicBezTo>
                    <a:pt x="41" y="504"/>
                    <a:pt x="41" y="504"/>
                    <a:pt x="42" y="504"/>
                  </a:cubicBezTo>
                  <a:cubicBezTo>
                    <a:pt x="115" y="436"/>
                    <a:pt x="115" y="436"/>
                    <a:pt x="115" y="436"/>
                  </a:cubicBezTo>
                  <a:cubicBezTo>
                    <a:pt x="122" y="429"/>
                    <a:pt x="134" y="429"/>
                    <a:pt x="142" y="437"/>
                  </a:cubicBezTo>
                  <a:cubicBezTo>
                    <a:pt x="181" y="479"/>
                    <a:pt x="181" y="479"/>
                    <a:pt x="181" y="479"/>
                  </a:cubicBezTo>
                  <a:cubicBezTo>
                    <a:pt x="188" y="486"/>
                    <a:pt x="187" y="498"/>
                    <a:pt x="180" y="505"/>
                  </a:cubicBezTo>
                  <a:cubicBezTo>
                    <a:pt x="105" y="575"/>
                    <a:pt x="105" y="575"/>
                    <a:pt x="105" y="575"/>
                  </a:cubicBezTo>
                  <a:cubicBezTo>
                    <a:pt x="93" y="586"/>
                    <a:pt x="106" y="591"/>
                    <a:pt x="110" y="592"/>
                  </a:cubicBezTo>
                  <a:cubicBezTo>
                    <a:pt x="146" y="601"/>
                    <a:pt x="185" y="592"/>
                    <a:pt x="214" y="565"/>
                  </a:cubicBezTo>
                  <a:cubicBezTo>
                    <a:pt x="254" y="528"/>
                    <a:pt x="261" y="471"/>
                    <a:pt x="237" y="426"/>
                  </a:cubicBezTo>
                  <a:cubicBezTo>
                    <a:pt x="246" y="428"/>
                    <a:pt x="255" y="427"/>
                    <a:pt x="262" y="420"/>
                  </a:cubicBezTo>
                  <a:cubicBezTo>
                    <a:pt x="288" y="397"/>
                    <a:pt x="288" y="397"/>
                    <a:pt x="288" y="397"/>
                  </a:cubicBezTo>
                  <a:cubicBezTo>
                    <a:pt x="237" y="331"/>
                    <a:pt x="237" y="331"/>
                    <a:pt x="237" y="331"/>
                  </a:cubicBezTo>
                  <a:lnTo>
                    <a:pt x="206" y="360"/>
                  </a:lnTo>
                  <a:close/>
                  <a:moveTo>
                    <a:pt x="264" y="155"/>
                  </a:moveTo>
                  <a:cubicBezTo>
                    <a:pt x="258" y="147"/>
                    <a:pt x="247" y="143"/>
                    <a:pt x="237" y="143"/>
                  </a:cubicBezTo>
                  <a:cubicBezTo>
                    <a:pt x="246" y="131"/>
                    <a:pt x="252" y="119"/>
                    <a:pt x="255" y="108"/>
                  </a:cubicBezTo>
                  <a:cubicBezTo>
                    <a:pt x="263" y="111"/>
                    <a:pt x="271" y="111"/>
                    <a:pt x="278" y="106"/>
                  </a:cubicBezTo>
                  <a:cubicBezTo>
                    <a:pt x="314" y="78"/>
                    <a:pt x="314" y="78"/>
                    <a:pt x="314" y="78"/>
                  </a:cubicBezTo>
                  <a:cubicBezTo>
                    <a:pt x="324" y="70"/>
                    <a:pt x="325" y="53"/>
                    <a:pt x="315" y="41"/>
                  </a:cubicBezTo>
                  <a:cubicBezTo>
                    <a:pt x="296" y="16"/>
                    <a:pt x="296" y="16"/>
                    <a:pt x="296" y="16"/>
                  </a:cubicBezTo>
                  <a:cubicBezTo>
                    <a:pt x="286" y="4"/>
                    <a:pt x="270" y="0"/>
                    <a:pt x="259" y="8"/>
                  </a:cubicBezTo>
                  <a:cubicBezTo>
                    <a:pt x="223" y="36"/>
                    <a:pt x="223" y="36"/>
                    <a:pt x="223" y="36"/>
                  </a:cubicBezTo>
                  <a:cubicBezTo>
                    <a:pt x="217" y="41"/>
                    <a:pt x="215" y="50"/>
                    <a:pt x="216" y="58"/>
                  </a:cubicBezTo>
                  <a:cubicBezTo>
                    <a:pt x="194" y="58"/>
                    <a:pt x="168" y="67"/>
                    <a:pt x="144" y="86"/>
                  </a:cubicBezTo>
                  <a:cubicBezTo>
                    <a:pt x="122" y="103"/>
                    <a:pt x="107" y="124"/>
                    <a:pt x="100" y="144"/>
                  </a:cubicBezTo>
                  <a:cubicBezTo>
                    <a:pt x="88" y="135"/>
                    <a:pt x="72" y="134"/>
                    <a:pt x="61" y="143"/>
                  </a:cubicBezTo>
                  <a:cubicBezTo>
                    <a:pt x="15" y="178"/>
                    <a:pt x="15" y="178"/>
                    <a:pt x="15" y="178"/>
                  </a:cubicBezTo>
                  <a:cubicBezTo>
                    <a:pt x="1" y="189"/>
                    <a:pt x="0" y="212"/>
                    <a:pt x="13" y="229"/>
                  </a:cubicBezTo>
                  <a:cubicBezTo>
                    <a:pt x="39" y="262"/>
                    <a:pt x="39" y="262"/>
                    <a:pt x="39" y="262"/>
                  </a:cubicBezTo>
                  <a:cubicBezTo>
                    <a:pt x="52" y="279"/>
                    <a:pt x="75" y="284"/>
                    <a:pt x="89" y="273"/>
                  </a:cubicBezTo>
                  <a:cubicBezTo>
                    <a:pt x="135" y="237"/>
                    <a:pt x="135" y="237"/>
                    <a:pt x="135" y="237"/>
                  </a:cubicBezTo>
                  <a:cubicBezTo>
                    <a:pt x="146" y="229"/>
                    <a:pt x="148" y="213"/>
                    <a:pt x="143" y="199"/>
                  </a:cubicBezTo>
                  <a:cubicBezTo>
                    <a:pt x="155" y="198"/>
                    <a:pt x="168" y="195"/>
                    <a:pt x="181" y="189"/>
                  </a:cubicBezTo>
                  <a:cubicBezTo>
                    <a:pt x="179" y="198"/>
                    <a:pt x="181" y="208"/>
                    <a:pt x="187" y="216"/>
                  </a:cubicBezTo>
                  <a:cubicBezTo>
                    <a:pt x="435" y="534"/>
                    <a:pt x="435" y="534"/>
                    <a:pt x="435" y="534"/>
                  </a:cubicBezTo>
                  <a:cubicBezTo>
                    <a:pt x="446" y="549"/>
                    <a:pt x="467" y="551"/>
                    <a:pt x="481" y="540"/>
                  </a:cubicBezTo>
                  <a:cubicBezTo>
                    <a:pt x="506" y="521"/>
                    <a:pt x="506" y="521"/>
                    <a:pt x="506" y="521"/>
                  </a:cubicBezTo>
                  <a:cubicBezTo>
                    <a:pt x="521" y="509"/>
                    <a:pt x="523" y="488"/>
                    <a:pt x="512" y="474"/>
                  </a:cubicBezTo>
                  <a:lnTo>
                    <a:pt x="264" y="155"/>
                  </a:lnTo>
                  <a:close/>
                  <a:moveTo>
                    <a:pt x="632" y="107"/>
                  </a:moveTo>
                  <a:cubicBezTo>
                    <a:pt x="630" y="102"/>
                    <a:pt x="626" y="91"/>
                    <a:pt x="614" y="101"/>
                  </a:cubicBezTo>
                  <a:cubicBezTo>
                    <a:pt x="614" y="102"/>
                    <a:pt x="613" y="102"/>
                    <a:pt x="613" y="102"/>
                  </a:cubicBezTo>
                  <a:cubicBezTo>
                    <a:pt x="540" y="170"/>
                    <a:pt x="540" y="170"/>
                    <a:pt x="540" y="170"/>
                  </a:cubicBezTo>
                  <a:cubicBezTo>
                    <a:pt x="532" y="177"/>
                    <a:pt x="520" y="177"/>
                    <a:pt x="513" y="169"/>
                  </a:cubicBezTo>
                  <a:cubicBezTo>
                    <a:pt x="474" y="127"/>
                    <a:pt x="474" y="127"/>
                    <a:pt x="474" y="127"/>
                  </a:cubicBezTo>
                  <a:cubicBezTo>
                    <a:pt x="467" y="120"/>
                    <a:pt x="468" y="108"/>
                    <a:pt x="475" y="101"/>
                  </a:cubicBezTo>
                  <a:cubicBezTo>
                    <a:pt x="550" y="31"/>
                    <a:pt x="550" y="31"/>
                    <a:pt x="550" y="31"/>
                  </a:cubicBezTo>
                  <a:cubicBezTo>
                    <a:pt x="561" y="20"/>
                    <a:pt x="549" y="15"/>
                    <a:pt x="545" y="14"/>
                  </a:cubicBezTo>
                  <a:cubicBezTo>
                    <a:pt x="509" y="5"/>
                    <a:pt x="470" y="14"/>
                    <a:pt x="440" y="41"/>
                  </a:cubicBezTo>
                  <a:cubicBezTo>
                    <a:pt x="401" y="78"/>
                    <a:pt x="394" y="135"/>
                    <a:pt x="418" y="180"/>
                  </a:cubicBezTo>
                  <a:cubicBezTo>
                    <a:pt x="409" y="178"/>
                    <a:pt x="399" y="180"/>
                    <a:pt x="392" y="186"/>
                  </a:cubicBezTo>
                  <a:cubicBezTo>
                    <a:pt x="355" y="221"/>
                    <a:pt x="355" y="221"/>
                    <a:pt x="355" y="221"/>
                  </a:cubicBezTo>
                  <a:cubicBezTo>
                    <a:pt x="406" y="286"/>
                    <a:pt x="406" y="286"/>
                    <a:pt x="406" y="286"/>
                  </a:cubicBezTo>
                  <a:cubicBezTo>
                    <a:pt x="449" y="247"/>
                    <a:pt x="449" y="247"/>
                    <a:pt x="449" y="247"/>
                  </a:cubicBezTo>
                  <a:cubicBezTo>
                    <a:pt x="456" y="240"/>
                    <a:pt x="458" y="231"/>
                    <a:pt x="456" y="221"/>
                  </a:cubicBezTo>
                  <a:cubicBezTo>
                    <a:pt x="499" y="249"/>
                    <a:pt x="557" y="246"/>
                    <a:pt x="597" y="209"/>
                  </a:cubicBezTo>
                  <a:cubicBezTo>
                    <a:pt x="626" y="182"/>
                    <a:pt x="638" y="143"/>
                    <a:pt x="632" y="107"/>
                  </a:cubicBezTo>
                  <a:close/>
                </a:path>
              </a:pathLst>
            </a:custGeom>
            <a:solidFill>
              <a:schemeClr val="bg1"/>
            </a:solidFill>
            <a:ln>
              <a:noFill/>
            </a:ln>
          </p:spPr>
          <p:txBody>
            <a:bodyPr vert="horz" wrap="square" lIns="121920" tIns="60960" rIns="121920" bIns="60960" numCol="1" anchor="t" anchorCtr="0" compatLnSpc="1"/>
            <a:lstStyle/>
            <a:p>
              <a:pPr marL="0" marR="0" lvl="0" indent="0" algn="l" defTabSz="1218565" rtl="0" eaLnBrk="1" fontAlgn="auto" latinLnBrk="0" hangingPunct="1">
                <a:lnSpc>
                  <a:spcPct val="100000"/>
                </a:lnSpc>
                <a:spcBef>
                  <a:spcPts val="0"/>
                </a:spcBef>
                <a:spcAft>
                  <a:spcPts val="0"/>
                </a:spcAft>
                <a:buClrTx/>
                <a:buSzTx/>
                <a:buFontTx/>
                <a:buNone/>
                <a:defRPr/>
              </a:pPr>
              <a:endParaRPr kumimoji="0" lang="en-US" i="0" u="none" strike="noStrike" kern="1200" cap="none" spc="0" normalizeH="0" baseline="0" noProof="0">
                <a:ln>
                  <a:noFill/>
                </a:ln>
                <a:solidFill>
                  <a:srgbClr val="003229"/>
                </a:solidFill>
                <a:effectLst/>
                <a:uLnTx/>
                <a:uFillTx/>
                <a:latin typeface="Calibri Light" panose="020F0302020204030204" pitchFamily="34" charset="0"/>
                <a:cs typeface="Calibri Light" panose="020F0302020204030204" pitchFamily="34" charset="0"/>
              </a:endParaRPr>
            </a:p>
          </p:txBody>
        </p:sp>
        <p:sp>
          <p:nvSpPr>
            <p:cNvPr id="21" name="Freeform 11"/>
            <p:cNvSpPr>
              <a:spLocks noEditPoints="1"/>
            </p:cNvSpPr>
            <p:nvPr/>
          </p:nvSpPr>
          <p:spPr bwMode="auto">
            <a:xfrm>
              <a:off x="6908801" y="2404724"/>
              <a:ext cx="777969" cy="902059"/>
            </a:xfrm>
            <a:custGeom>
              <a:avLst/>
              <a:gdLst>
                <a:gd name="T0" fmla="*/ 229 w 443"/>
                <a:gd name="T1" fmla="*/ 257 h 514"/>
                <a:gd name="T2" fmla="*/ 236 w 443"/>
                <a:gd name="T3" fmla="*/ 252 h 514"/>
                <a:gd name="T4" fmla="*/ 268 w 443"/>
                <a:gd name="T5" fmla="*/ 191 h 514"/>
                <a:gd name="T6" fmla="*/ 229 w 443"/>
                <a:gd name="T7" fmla="*/ 191 h 514"/>
                <a:gd name="T8" fmla="*/ 229 w 443"/>
                <a:gd name="T9" fmla="*/ 257 h 514"/>
                <a:gd name="T10" fmla="*/ 167 w 443"/>
                <a:gd name="T11" fmla="*/ 113 h 514"/>
                <a:gd name="T12" fmla="*/ 167 w 443"/>
                <a:gd name="T13" fmla="*/ 265 h 514"/>
                <a:gd name="T14" fmla="*/ 212 w 443"/>
                <a:gd name="T15" fmla="*/ 264 h 514"/>
                <a:gd name="T16" fmla="*/ 212 w 443"/>
                <a:gd name="T17" fmla="*/ 113 h 514"/>
                <a:gd name="T18" fmla="*/ 167 w 443"/>
                <a:gd name="T19" fmla="*/ 113 h 514"/>
                <a:gd name="T20" fmla="*/ 125 w 443"/>
                <a:gd name="T21" fmla="*/ 236 h 514"/>
                <a:gd name="T22" fmla="*/ 150 w 443"/>
                <a:gd name="T23" fmla="*/ 258 h 514"/>
                <a:gd name="T24" fmla="*/ 150 w 443"/>
                <a:gd name="T25" fmla="*/ 155 h 514"/>
                <a:gd name="T26" fmla="*/ 117 w 443"/>
                <a:gd name="T27" fmla="*/ 155 h 514"/>
                <a:gd name="T28" fmla="*/ 125 w 443"/>
                <a:gd name="T29" fmla="*/ 236 h 514"/>
                <a:gd name="T30" fmla="*/ 428 w 443"/>
                <a:gd name="T31" fmla="*/ 431 h 514"/>
                <a:gd name="T32" fmla="*/ 371 w 443"/>
                <a:gd name="T33" fmla="*/ 354 h 514"/>
                <a:gd name="T34" fmla="*/ 329 w 443"/>
                <a:gd name="T35" fmla="*/ 335 h 514"/>
                <a:gd name="T36" fmla="*/ 326 w 443"/>
                <a:gd name="T37" fmla="*/ 326 h 514"/>
                <a:gd name="T38" fmla="*/ 317 w 443"/>
                <a:gd name="T39" fmla="*/ 314 h 514"/>
                <a:gd name="T40" fmla="*/ 305 w 443"/>
                <a:gd name="T41" fmla="*/ 308 h 514"/>
                <a:gd name="T42" fmla="*/ 323 w 443"/>
                <a:gd name="T43" fmla="*/ 90 h 514"/>
                <a:gd name="T44" fmla="*/ 90 w 443"/>
                <a:gd name="T45" fmla="*/ 55 h 514"/>
                <a:gd name="T46" fmla="*/ 55 w 443"/>
                <a:gd name="T47" fmla="*/ 288 h 514"/>
                <a:gd name="T48" fmla="*/ 269 w 443"/>
                <a:gd name="T49" fmla="*/ 335 h 514"/>
                <a:gd name="T50" fmla="*/ 271 w 443"/>
                <a:gd name="T51" fmla="*/ 348 h 514"/>
                <a:gd name="T52" fmla="*/ 280 w 443"/>
                <a:gd name="T53" fmla="*/ 360 h 514"/>
                <a:gd name="T54" fmla="*/ 288 w 443"/>
                <a:gd name="T55" fmla="*/ 365 h 514"/>
                <a:gd name="T56" fmla="*/ 294 w 443"/>
                <a:gd name="T57" fmla="*/ 411 h 514"/>
                <a:gd name="T58" fmla="*/ 351 w 443"/>
                <a:gd name="T59" fmla="*/ 488 h 514"/>
                <a:gd name="T60" fmla="*/ 418 w 443"/>
                <a:gd name="T61" fmla="*/ 498 h 514"/>
                <a:gd name="T62" fmla="*/ 428 w 443"/>
                <a:gd name="T63" fmla="*/ 431 h 514"/>
                <a:gd name="T64" fmla="*/ 250 w 443"/>
                <a:gd name="T65" fmla="*/ 271 h 514"/>
                <a:gd name="T66" fmla="*/ 106 w 443"/>
                <a:gd name="T67" fmla="*/ 250 h 514"/>
                <a:gd name="T68" fmla="*/ 128 w 443"/>
                <a:gd name="T69" fmla="*/ 106 h 514"/>
                <a:gd name="T70" fmla="*/ 271 w 443"/>
                <a:gd name="T71" fmla="*/ 128 h 514"/>
                <a:gd name="T72" fmla="*/ 250 w 443"/>
                <a:gd name="T73" fmla="*/ 271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43" h="514">
                  <a:moveTo>
                    <a:pt x="229" y="257"/>
                  </a:moveTo>
                  <a:cubicBezTo>
                    <a:pt x="231" y="256"/>
                    <a:pt x="234" y="254"/>
                    <a:pt x="236" y="252"/>
                  </a:cubicBezTo>
                  <a:cubicBezTo>
                    <a:pt x="256" y="237"/>
                    <a:pt x="267" y="215"/>
                    <a:pt x="268" y="191"/>
                  </a:cubicBezTo>
                  <a:cubicBezTo>
                    <a:pt x="229" y="191"/>
                    <a:pt x="229" y="191"/>
                    <a:pt x="229" y="191"/>
                  </a:cubicBezTo>
                  <a:lnTo>
                    <a:pt x="229" y="257"/>
                  </a:lnTo>
                  <a:close/>
                  <a:moveTo>
                    <a:pt x="167" y="113"/>
                  </a:moveTo>
                  <a:cubicBezTo>
                    <a:pt x="167" y="265"/>
                    <a:pt x="167" y="265"/>
                    <a:pt x="167" y="265"/>
                  </a:cubicBezTo>
                  <a:cubicBezTo>
                    <a:pt x="182" y="269"/>
                    <a:pt x="197" y="269"/>
                    <a:pt x="212" y="264"/>
                  </a:cubicBezTo>
                  <a:cubicBezTo>
                    <a:pt x="212" y="113"/>
                    <a:pt x="212" y="113"/>
                    <a:pt x="212" y="113"/>
                  </a:cubicBezTo>
                  <a:cubicBezTo>
                    <a:pt x="197" y="109"/>
                    <a:pt x="182" y="109"/>
                    <a:pt x="167" y="113"/>
                  </a:cubicBezTo>
                  <a:close/>
                  <a:moveTo>
                    <a:pt x="125" y="236"/>
                  </a:moveTo>
                  <a:cubicBezTo>
                    <a:pt x="132" y="245"/>
                    <a:pt x="141" y="252"/>
                    <a:pt x="150" y="258"/>
                  </a:cubicBezTo>
                  <a:cubicBezTo>
                    <a:pt x="150" y="155"/>
                    <a:pt x="150" y="155"/>
                    <a:pt x="150" y="155"/>
                  </a:cubicBezTo>
                  <a:cubicBezTo>
                    <a:pt x="117" y="155"/>
                    <a:pt x="117" y="155"/>
                    <a:pt x="117" y="155"/>
                  </a:cubicBezTo>
                  <a:cubicBezTo>
                    <a:pt x="105" y="181"/>
                    <a:pt x="107" y="212"/>
                    <a:pt x="125" y="236"/>
                  </a:cubicBezTo>
                  <a:close/>
                  <a:moveTo>
                    <a:pt x="428" y="431"/>
                  </a:moveTo>
                  <a:cubicBezTo>
                    <a:pt x="371" y="354"/>
                    <a:pt x="371" y="354"/>
                    <a:pt x="371" y="354"/>
                  </a:cubicBezTo>
                  <a:cubicBezTo>
                    <a:pt x="361" y="341"/>
                    <a:pt x="345" y="334"/>
                    <a:pt x="329" y="335"/>
                  </a:cubicBezTo>
                  <a:cubicBezTo>
                    <a:pt x="329" y="332"/>
                    <a:pt x="328" y="328"/>
                    <a:pt x="326" y="326"/>
                  </a:cubicBezTo>
                  <a:cubicBezTo>
                    <a:pt x="317" y="314"/>
                    <a:pt x="317" y="314"/>
                    <a:pt x="317" y="314"/>
                  </a:cubicBezTo>
                  <a:cubicBezTo>
                    <a:pt x="315" y="310"/>
                    <a:pt x="310" y="308"/>
                    <a:pt x="305" y="308"/>
                  </a:cubicBezTo>
                  <a:cubicBezTo>
                    <a:pt x="364" y="251"/>
                    <a:pt x="373" y="157"/>
                    <a:pt x="323" y="90"/>
                  </a:cubicBezTo>
                  <a:cubicBezTo>
                    <a:pt x="268" y="16"/>
                    <a:pt x="164" y="0"/>
                    <a:pt x="90" y="55"/>
                  </a:cubicBezTo>
                  <a:cubicBezTo>
                    <a:pt x="16" y="110"/>
                    <a:pt x="0" y="214"/>
                    <a:pt x="55" y="288"/>
                  </a:cubicBezTo>
                  <a:cubicBezTo>
                    <a:pt x="105" y="356"/>
                    <a:pt x="197" y="375"/>
                    <a:pt x="269" y="335"/>
                  </a:cubicBezTo>
                  <a:cubicBezTo>
                    <a:pt x="268" y="340"/>
                    <a:pt x="268" y="345"/>
                    <a:pt x="271" y="348"/>
                  </a:cubicBezTo>
                  <a:cubicBezTo>
                    <a:pt x="280" y="360"/>
                    <a:pt x="280" y="360"/>
                    <a:pt x="280" y="360"/>
                  </a:cubicBezTo>
                  <a:cubicBezTo>
                    <a:pt x="282" y="363"/>
                    <a:pt x="285" y="364"/>
                    <a:pt x="288" y="365"/>
                  </a:cubicBezTo>
                  <a:cubicBezTo>
                    <a:pt x="282" y="380"/>
                    <a:pt x="284" y="397"/>
                    <a:pt x="294" y="411"/>
                  </a:cubicBezTo>
                  <a:cubicBezTo>
                    <a:pt x="351" y="488"/>
                    <a:pt x="351" y="488"/>
                    <a:pt x="351" y="488"/>
                  </a:cubicBezTo>
                  <a:cubicBezTo>
                    <a:pt x="367" y="509"/>
                    <a:pt x="397" y="514"/>
                    <a:pt x="418" y="498"/>
                  </a:cubicBezTo>
                  <a:cubicBezTo>
                    <a:pt x="439" y="482"/>
                    <a:pt x="443" y="452"/>
                    <a:pt x="428" y="431"/>
                  </a:cubicBezTo>
                  <a:close/>
                  <a:moveTo>
                    <a:pt x="250" y="271"/>
                  </a:moveTo>
                  <a:cubicBezTo>
                    <a:pt x="204" y="305"/>
                    <a:pt x="140" y="296"/>
                    <a:pt x="106" y="250"/>
                  </a:cubicBezTo>
                  <a:cubicBezTo>
                    <a:pt x="73" y="204"/>
                    <a:pt x="82" y="140"/>
                    <a:pt x="128" y="106"/>
                  </a:cubicBezTo>
                  <a:cubicBezTo>
                    <a:pt x="173" y="73"/>
                    <a:pt x="238" y="82"/>
                    <a:pt x="271" y="128"/>
                  </a:cubicBezTo>
                  <a:cubicBezTo>
                    <a:pt x="305" y="173"/>
                    <a:pt x="296" y="238"/>
                    <a:pt x="250" y="271"/>
                  </a:cubicBezTo>
                  <a:close/>
                </a:path>
              </a:pathLst>
            </a:custGeom>
            <a:solidFill>
              <a:schemeClr val="bg1"/>
            </a:solidFill>
            <a:ln>
              <a:noFill/>
            </a:ln>
          </p:spPr>
          <p:txBody>
            <a:bodyPr vert="horz" wrap="square" lIns="121920" tIns="60960" rIns="121920" bIns="60960" numCol="1" anchor="t" anchorCtr="0" compatLnSpc="1"/>
            <a:lstStyle/>
            <a:p>
              <a:pPr marL="0" marR="0" lvl="0" indent="0" algn="l" defTabSz="1218565" rtl="0" eaLnBrk="1" fontAlgn="auto" latinLnBrk="0" hangingPunct="1">
                <a:lnSpc>
                  <a:spcPct val="100000"/>
                </a:lnSpc>
                <a:spcBef>
                  <a:spcPts val="0"/>
                </a:spcBef>
                <a:spcAft>
                  <a:spcPts val="0"/>
                </a:spcAft>
                <a:buClrTx/>
                <a:buSzTx/>
                <a:buFontTx/>
                <a:buNone/>
                <a:defRPr/>
              </a:pPr>
              <a:endParaRPr kumimoji="0" lang="en-US" i="0" u="none" strike="noStrike" kern="1200" cap="none" spc="0" normalizeH="0" baseline="0" noProof="0">
                <a:ln>
                  <a:noFill/>
                </a:ln>
                <a:solidFill>
                  <a:srgbClr val="003229"/>
                </a:solidFill>
                <a:effectLst/>
                <a:uLnTx/>
                <a:uFillTx/>
                <a:latin typeface="Calibri Light" panose="020F0302020204030204" pitchFamily="34" charset="0"/>
                <a:cs typeface="Calibri Light" panose="020F0302020204030204" pitchFamily="34" charset="0"/>
              </a:endParaRPr>
            </a:p>
          </p:txBody>
        </p:sp>
        <p:sp>
          <p:nvSpPr>
            <p:cNvPr id="22" name="Freeform 21"/>
            <p:cNvSpPr/>
            <p:nvPr/>
          </p:nvSpPr>
          <p:spPr bwMode="auto">
            <a:xfrm>
              <a:off x="9438628" y="2722586"/>
              <a:ext cx="851784" cy="647652"/>
            </a:xfrm>
            <a:custGeom>
              <a:avLst/>
              <a:gdLst>
                <a:gd name="T0" fmla="*/ 49 w 177"/>
                <a:gd name="T1" fmla="*/ 114 h 115"/>
                <a:gd name="T2" fmla="*/ 40 w 177"/>
                <a:gd name="T3" fmla="*/ 108 h 115"/>
                <a:gd name="T4" fmla="*/ 40 w 177"/>
                <a:gd name="T5" fmla="*/ 108 h 115"/>
                <a:gd name="T6" fmla="*/ 5 w 177"/>
                <a:gd name="T7" fmla="*/ 59 h 115"/>
                <a:gd name="T8" fmla="*/ 5 w 177"/>
                <a:gd name="T9" fmla="*/ 59 h 115"/>
                <a:gd name="T10" fmla="*/ 9 w 177"/>
                <a:gd name="T11" fmla="*/ 38 h 115"/>
                <a:gd name="T12" fmla="*/ 9 w 177"/>
                <a:gd name="T13" fmla="*/ 38 h 115"/>
                <a:gd name="T14" fmla="*/ 29 w 177"/>
                <a:gd name="T15" fmla="*/ 42 h 115"/>
                <a:gd name="T16" fmla="*/ 29 w 177"/>
                <a:gd name="T17" fmla="*/ 42 h 115"/>
                <a:gd name="T18" fmla="*/ 55 w 177"/>
                <a:gd name="T19" fmla="*/ 79 h 115"/>
                <a:gd name="T20" fmla="*/ 151 w 177"/>
                <a:gd name="T21" fmla="*/ 5 h 115"/>
                <a:gd name="T22" fmla="*/ 172 w 177"/>
                <a:gd name="T23" fmla="*/ 7 h 115"/>
                <a:gd name="T24" fmla="*/ 172 w 177"/>
                <a:gd name="T25" fmla="*/ 7 h 115"/>
                <a:gd name="T26" fmla="*/ 170 w 177"/>
                <a:gd name="T27" fmla="*/ 28 h 115"/>
                <a:gd name="T28" fmla="*/ 170 w 177"/>
                <a:gd name="T29" fmla="*/ 28 h 115"/>
                <a:gd name="T30" fmla="*/ 61 w 177"/>
                <a:gd name="T31" fmla="*/ 111 h 115"/>
                <a:gd name="T32" fmla="*/ 52 w 177"/>
                <a:gd name="T33" fmla="*/ 115 h 115"/>
                <a:gd name="T34" fmla="*/ 52 w 177"/>
                <a:gd name="T35" fmla="*/ 115 h 115"/>
                <a:gd name="T36" fmla="*/ 49 w 177"/>
                <a:gd name="T37" fmla="*/ 114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7" h="115">
                  <a:moveTo>
                    <a:pt x="49" y="114"/>
                  </a:moveTo>
                  <a:cubicBezTo>
                    <a:pt x="46" y="114"/>
                    <a:pt x="42" y="112"/>
                    <a:pt x="40" y="108"/>
                  </a:cubicBezTo>
                  <a:cubicBezTo>
                    <a:pt x="40" y="108"/>
                    <a:pt x="40" y="108"/>
                    <a:pt x="40" y="108"/>
                  </a:cubicBezTo>
                  <a:cubicBezTo>
                    <a:pt x="5" y="59"/>
                    <a:pt x="5" y="59"/>
                    <a:pt x="5" y="59"/>
                  </a:cubicBezTo>
                  <a:cubicBezTo>
                    <a:pt x="5" y="59"/>
                    <a:pt x="5" y="59"/>
                    <a:pt x="5" y="59"/>
                  </a:cubicBezTo>
                  <a:cubicBezTo>
                    <a:pt x="0" y="52"/>
                    <a:pt x="2" y="43"/>
                    <a:pt x="9" y="38"/>
                  </a:cubicBezTo>
                  <a:cubicBezTo>
                    <a:pt x="9" y="38"/>
                    <a:pt x="9" y="38"/>
                    <a:pt x="9" y="38"/>
                  </a:cubicBezTo>
                  <a:cubicBezTo>
                    <a:pt x="15" y="33"/>
                    <a:pt x="25" y="35"/>
                    <a:pt x="29" y="42"/>
                  </a:cubicBezTo>
                  <a:cubicBezTo>
                    <a:pt x="29" y="42"/>
                    <a:pt x="29" y="42"/>
                    <a:pt x="29" y="42"/>
                  </a:cubicBezTo>
                  <a:cubicBezTo>
                    <a:pt x="55" y="79"/>
                    <a:pt x="55" y="79"/>
                    <a:pt x="55" y="79"/>
                  </a:cubicBezTo>
                  <a:cubicBezTo>
                    <a:pt x="151" y="5"/>
                    <a:pt x="151" y="5"/>
                    <a:pt x="151" y="5"/>
                  </a:cubicBezTo>
                  <a:cubicBezTo>
                    <a:pt x="158" y="0"/>
                    <a:pt x="167" y="1"/>
                    <a:pt x="172" y="7"/>
                  </a:cubicBezTo>
                  <a:cubicBezTo>
                    <a:pt x="172" y="7"/>
                    <a:pt x="172" y="7"/>
                    <a:pt x="172" y="7"/>
                  </a:cubicBezTo>
                  <a:cubicBezTo>
                    <a:pt x="177" y="14"/>
                    <a:pt x="176" y="23"/>
                    <a:pt x="170" y="28"/>
                  </a:cubicBezTo>
                  <a:cubicBezTo>
                    <a:pt x="170" y="28"/>
                    <a:pt x="170" y="28"/>
                    <a:pt x="170" y="28"/>
                  </a:cubicBezTo>
                  <a:cubicBezTo>
                    <a:pt x="61" y="111"/>
                    <a:pt x="61" y="111"/>
                    <a:pt x="61" y="111"/>
                  </a:cubicBezTo>
                  <a:cubicBezTo>
                    <a:pt x="58" y="113"/>
                    <a:pt x="55" y="115"/>
                    <a:pt x="52" y="115"/>
                  </a:cubicBezTo>
                  <a:cubicBezTo>
                    <a:pt x="52" y="115"/>
                    <a:pt x="52" y="115"/>
                    <a:pt x="52" y="115"/>
                  </a:cubicBezTo>
                  <a:cubicBezTo>
                    <a:pt x="51" y="115"/>
                    <a:pt x="50" y="114"/>
                    <a:pt x="49" y="114"/>
                  </a:cubicBezTo>
                  <a:close/>
                </a:path>
              </a:pathLst>
            </a:custGeom>
            <a:solidFill>
              <a:schemeClr val="bg1"/>
            </a:solidFill>
            <a:ln>
              <a:noFill/>
            </a:ln>
          </p:spPr>
          <p:txBody>
            <a:bodyPr vert="horz" wrap="square" lIns="121920" tIns="60960" rIns="121920" bIns="60960" numCol="1" anchor="t" anchorCtr="0" compatLnSpc="1"/>
            <a:lstStyle/>
            <a:p>
              <a:pPr marL="0" marR="0" lvl="0" indent="0" algn="l" defTabSz="1218565" rtl="0" eaLnBrk="1" fontAlgn="auto" latinLnBrk="0" hangingPunct="1">
                <a:lnSpc>
                  <a:spcPct val="100000"/>
                </a:lnSpc>
                <a:spcBef>
                  <a:spcPts val="0"/>
                </a:spcBef>
                <a:spcAft>
                  <a:spcPts val="0"/>
                </a:spcAft>
                <a:buClrTx/>
                <a:buSzTx/>
                <a:buFontTx/>
                <a:buNone/>
                <a:defRPr/>
              </a:pPr>
              <a:endParaRPr kumimoji="0" lang="en-US" i="0" u="none" strike="noStrike" kern="1200" cap="none" spc="0" normalizeH="0" baseline="0" noProof="0">
                <a:ln>
                  <a:noFill/>
                </a:ln>
                <a:solidFill>
                  <a:srgbClr val="003229"/>
                </a:solidFill>
                <a:effectLst/>
                <a:uLnTx/>
                <a:uFillTx/>
                <a:latin typeface="Calibri Light" panose="020F0302020204030204" pitchFamily="34" charset="0"/>
                <a:cs typeface="Calibri Light" panose="020F0302020204030204" pitchFamily="34" charset="0"/>
              </a:endParaRPr>
            </a:p>
          </p:txBody>
        </p:sp>
        <p:sp>
          <p:nvSpPr>
            <p:cNvPr id="23" name="Freeform 11"/>
            <p:cNvSpPr>
              <a:spLocks noEditPoints="1"/>
            </p:cNvSpPr>
            <p:nvPr/>
          </p:nvSpPr>
          <p:spPr bwMode="auto">
            <a:xfrm>
              <a:off x="1916529" y="2373999"/>
              <a:ext cx="564087" cy="907381"/>
            </a:xfrm>
            <a:custGeom>
              <a:avLst/>
              <a:gdLst>
                <a:gd name="T0" fmla="*/ 450 w 503"/>
                <a:gd name="T1" fmla="*/ 88 h 809"/>
                <a:gd name="T2" fmla="*/ 265 w 503"/>
                <a:gd name="T3" fmla="*/ 0 h 809"/>
                <a:gd name="T4" fmla="*/ 253 w 503"/>
                <a:gd name="T5" fmla="*/ 0 h 809"/>
                <a:gd name="T6" fmla="*/ 239 w 503"/>
                <a:gd name="T7" fmla="*/ 0 h 809"/>
                <a:gd name="T8" fmla="*/ 238 w 503"/>
                <a:gd name="T9" fmla="*/ 0 h 809"/>
                <a:gd name="T10" fmla="*/ 53 w 503"/>
                <a:gd name="T11" fmla="*/ 88 h 809"/>
                <a:gd name="T12" fmla="*/ 0 w 503"/>
                <a:gd name="T13" fmla="*/ 244 h 809"/>
                <a:gd name="T14" fmla="*/ 21 w 503"/>
                <a:gd name="T15" fmla="*/ 338 h 809"/>
                <a:gd name="T16" fmla="*/ 102 w 503"/>
                <a:gd name="T17" fmla="*/ 522 h 809"/>
                <a:gd name="T18" fmla="*/ 135 w 503"/>
                <a:gd name="T19" fmla="*/ 628 h 809"/>
                <a:gd name="T20" fmla="*/ 142 w 503"/>
                <a:gd name="T21" fmla="*/ 642 h 809"/>
                <a:gd name="T22" fmla="*/ 361 w 503"/>
                <a:gd name="T23" fmla="*/ 642 h 809"/>
                <a:gd name="T24" fmla="*/ 368 w 503"/>
                <a:gd name="T25" fmla="*/ 628 h 809"/>
                <a:gd name="T26" fmla="*/ 401 w 503"/>
                <a:gd name="T27" fmla="*/ 522 h 809"/>
                <a:gd name="T28" fmla="*/ 482 w 503"/>
                <a:gd name="T29" fmla="*/ 338 h 809"/>
                <a:gd name="T30" fmla="*/ 503 w 503"/>
                <a:gd name="T31" fmla="*/ 244 h 809"/>
                <a:gd name="T32" fmla="*/ 450 w 503"/>
                <a:gd name="T33" fmla="*/ 88 h 809"/>
                <a:gd name="T34" fmla="*/ 434 w 503"/>
                <a:gd name="T35" fmla="*/ 313 h 809"/>
                <a:gd name="T36" fmla="*/ 347 w 503"/>
                <a:gd name="T37" fmla="*/ 514 h 809"/>
                <a:gd name="T38" fmla="*/ 330 w 503"/>
                <a:gd name="T39" fmla="*/ 579 h 809"/>
                <a:gd name="T40" fmla="*/ 327 w 503"/>
                <a:gd name="T41" fmla="*/ 587 h 809"/>
                <a:gd name="T42" fmla="*/ 176 w 503"/>
                <a:gd name="T43" fmla="*/ 587 h 809"/>
                <a:gd name="T44" fmla="*/ 156 w 503"/>
                <a:gd name="T45" fmla="*/ 514 h 809"/>
                <a:gd name="T46" fmla="*/ 69 w 503"/>
                <a:gd name="T47" fmla="*/ 313 h 809"/>
                <a:gd name="T48" fmla="*/ 55 w 503"/>
                <a:gd name="T49" fmla="*/ 244 h 809"/>
                <a:gd name="T50" fmla="*/ 95 w 503"/>
                <a:gd name="T51" fmla="*/ 123 h 809"/>
                <a:gd name="T52" fmla="*/ 242 w 503"/>
                <a:gd name="T53" fmla="*/ 55 h 809"/>
                <a:gd name="T54" fmla="*/ 253 w 503"/>
                <a:gd name="T55" fmla="*/ 54 h 809"/>
                <a:gd name="T56" fmla="*/ 261 w 503"/>
                <a:gd name="T57" fmla="*/ 55 h 809"/>
                <a:gd name="T58" fmla="*/ 261 w 503"/>
                <a:gd name="T59" fmla="*/ 55 h 809"/>
                <a:gd name="T60" fmla="*/ 407 w 503"/>
                <a:gd name="T61" fmla="*/ 123 h 809"/>
                <a:gd name="T62" fmla="*/ 448 w 503"/>
                <a:gd name="T63" fmla="*/ 244 h 809"/>
                <a:gd name="T64" fmla="*/ 434 w 503"/>
                <a:gd name="T65" fmla="*/ 313 h 809"/>
                <a:gd name="T66" fmla="*/ 366 w 503"/>
                <a:gd name="T67" fmla="*/ 662 h 809"/>
                <a:gd name="T68" fmla="*/ 137 w 503"/>
                <a:gd name="T69" fmla="*/ 662 h 809"/>
                <a:gd name="T70" fmla="*/ 108 w 503"/>
                <a:gd name="T71" fmla="*/ 683 h 809"/>
                <a:gd name="T72" fmla="*/ 108 w 503"/>
                <a:gd name="T73" fmla="*/ 690 h 809"/>
                <a:gd name="T74" fmla="*/ 137 w 503"/>
                <a:gd name="T75" fmla="*/ 711 h 809"/>
                <a:gd name="T76" fmla="*/ 366 w 503"/>
                <a:gd name="T77" fmla="*/ 711 h 809"/>
                <a:gd name="T78" fmla="*/ 395 w 503"/>
                <a:gd name="T79" fmla="*/ 690 h 809"/>
                <a:gd name="T80" fmla="*/ 395 w 503"/>
                <a:gd name="T81" fmla="*/ 683 h 809"/>
                <a:gd name="T82" fmla="*/ 366 w 503"/>
                <a:gd name="T83" fmla="*/ 662 h 809"/>
                <a:gd name="T84" fmla="*/ 251 w 503"/>
                <a:gd name="T85" fmla="*/ 809 h 809"/>
                <a:gd name="T86" fmla="*/ 342 w 503"/>
                <a:gd name="T87" fmla="*/ 730 h 809"/>
                <a:gd name="T88" fmla="*/ 161 w 503"/>
                <a:gd name="T89" fmla="*/ 730 h 809"/>
                <a:gd name="T90" fmla="*/ 251 w 503"/>
                <a:gd name="T91" fmla="*/ 809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03" h="809">
                  <a:moveTo>
                    <a:pt x="450" y="88"/>
                  </a:moveTo>
                  <a:cubicBezTo>
                    <a:pt x="413" y="41"/>
                    <a:pt x="351" y="5"/>
                    <a:pt x="265" y="0"/>
                  </a:cubicBezTo>
                  <a:cubicBezTo>
                    <a:pt x="261" y="0"/>
                    <a:pt x="257" y="0"/>
                    <a:pt x="253" y="0"/>
                  </a:cubicBezTo>
                  <a:cubicBezTo>
                    <a:pt x="246" y="0"/>
                    <a:pt x="239" y="0"/>
                    <a:pt x="239" y="0"/>
                  </a:cubicBezTo>
                  <a:cubicBezTo>
                    <a:pt x="238" y="0"/>
                    <a:pt x="238" y="0"/>
                    <a:pt x="238" y="0"/>
                  </a:cubicBezTo>
                  <a:cubicBezTo>
                    <a:pt x="152" y="5"/>
                    <a:pt x="90" y="41"/>
                    <a:pt x="53" y="88"/>
                  </a:cubicBezTo>
                  <a:cubicBezTo>
                    <a:pt x="15" y="136"/>
                    <a:pt x="0" y="194"/>
                    <a:pt x="0" y="244"/>
                  </a:cubicBezTo>
                  <a:cubicBezTo>
                    <a:pt x="0" y="280"/>
                    <a:pt x="7" y="313"/>
                    <a:pt x="21" y="338"/>
                  </a:cubicBezTo>
                  <a:cubicBezTo>
                    <a:pt x="59" y="409"/>
                    <a:pt x="94" y="472"/>
                    <a:pt x="102" y="522"/>
                  </a:cubicBezTo>
                  <a:cubicBezTo>
                    <a:pt x="112" y="585"/>
                    <a:pt x="134" y="626"/>
                    <a:pt x="135" y="628"/>
                  </a:cubicBezTo>
                  <a:cubicBezTo>
                    <a:pt x="142" y="642"/>
                    <a:pt x="142" y="642"/>
                    <a:pt x="142" y="642"/>
                  </a:cubicBezTo>
                  <a:cubicBezTo>
                    <a:pt x="361" y="642"/>
                    <a:pt x="361" y="642"/>
                    <a:pt x="361" y="642"/>
                  </a:cubicBezTo>
                  <a:cubicBezTo>
                    <a:pt x="368" y="628"/>
                    <a:pt x="368" y="628"/>
                    <a:pt x="368" y="628"/>
                  </a:cubicBezTo>
                  <a:cubicBezTo>
                    <a:pt x="369" y="626"/>
                    <a:pt x="391" y="585"/>
                    <a:pt x="401" y="522"/>
                  </a:cubicBezTo>
                  <a:cubicBezTo>
                    <a:pt x="409" y="472"/>
                    <a:pt x="444" y="409"/>
                    <a:pt x="482" y="338"/>
                  </a:cubicBezTo>
                  <a:cubicBezTo>
                    <a:pt x="496" y="313"/>
                    <a:pt x="503" y="280"/>
                    <a:pt x="503" y="244"/>
                  </a:cubicBezTo>
                  <a:cubicBezTo>
                    <a:pt x="503" y="194"/>
                    <a:pt x="488" y="136"/>
                    <a:pt x="450" y="88"/>
                  </a:cubicBezTo>
                  <a:close/>
                  <a:moveTo>
                    <a:pt x="434" y="313"/>
                  </a:moveTo>
                  <a:cubicBezTo>
                    <a:pt x="396" y="383"/>
                    <a:pt x="358" y="448"/>
                    <a:pt x="347" y="514"/>
                  </a:cubicBezTo>
                  <a:cubicBezTo>
                    <a:pt x="343" y="541"/>
                    <a:pt x="336" y="563"/>
                    <a:pt x="330" y="579"/>
                  </a:cubicBezTo>
                  <a:cubicBezTo>
                    <a:pt x="329" y="582"/>
                    <a:pt x="328" y="585"/>
                    <a:pt x="327" y="587"/>
                  </a:cubicBezTo>
                  <a:cubicBezTo>
                    <a:pt x="176" y="587"/>
                    <a:pt x="176" y="587"/>
                    <a:pt x="176" y="587"/>
                  </a:cubicBezTo>
                  <a:cubicBezTo>
                    <a:pt x="170" y="572"/>
                    <a:pt x="161" y="546"/>
                    <a:pt x="156" y="514"/>
                  </a:cubicBezTo>
                  <a:cubicBezTo>
                    <a:pt x="145" y="448"/>
                    <a:pt x="107" y="383"/>
                    <a:pt x="69" y="313"/>
                  </a:cubicBezTo>
                  <a:cubicBezTo>
                    <a:pt x="61" y="298"/>
                    <a:pt x="55" y="273"/>
                    <a:pt x="55" y="244"/>
                  </a:cubicBezTo>
                  <a:cubicBezTo>
                    <a:pt x="55" y="204"/>
                    <a:pt x="67" y="158"/>
                    <a:pt x="95" y="123"/>
                  </a:cubicBezTo>
                  <a:cubicBezTo>
                    <a:pt x="124" y="87"/>
                    <a:pt x="168" y="60"/>
                    <a:pt x="242" y="55"/>
                  </a:cubicBezTo>
                  <a:cubicBezTo>
                    <a:pt x="243" y="55"/>
                    <a:pt x="248" y="54"/>
                    <a:pt x="253" y="54"/>
                  </a:cubicBezTo>
                  <a:cubicBezTo>
                    <a:pt x="256" y="54"/>
                    <a:pt x="259" y="55"/>
                    <a:pt x="261" y="55"/>
                  </a:cubicBezTo>
                  <a:cubicBezTo>
                    <a:pt x="261" y="55"/>
                    <a:pt x="261" y="55"/>
                    <a:pt x="261" y="55"/>
                  </a:cubicBezTo>
                  <a:cubicBezTo>
                    <a:pt x="335" y="60"/>
                    <a:pt x="379" y="87"/>
                    <a:pt x="407" y="123"/>
                  </a:cubicBezTo>
                  <a:cubicBezTo>
                    <a:pt x="436" y="158"/>
                    <a:pt x="448" y="204"/>
                    <a:pt x="448" y="244"/>
                  </a:cubicBezTo>
                  <a:cubicBezTo>
                    <a:pt x="448" y="273"/>
                    <a:pt x="442" y="298"/>
                    <a:pt x="434" y="313"/>
                  </a:cubicBezTo>
                  <a:close/>
                  <a:moveTo>
                    <a:pt x="366" y="662"/>
                  </a:moveTo>
                  <a:cubicBezTo>
                    <a:pt x="137" y="662"/>
                    <a:pt x="137" y="662"/>
                    <a:pt x="137" y="662"/>
                  </a:cubicBezTo>
                  <a:cubicBezTo>
                    <a:pt x="121" y="662"/>
                    <a:pt x="108" y="671"/>
                    <a:pt x="108" y="683"/>
                  </a:cubicBezTo>
                  <a:cubicBezTo>
                    <a:pt x="108" y="690"/>
                    <a:pt x="108" y="690"/>
                    <a:pt x="108" y="690"/>
                  </a:cubicBezTo>
                  <a:cubicBezTo>
                    <a:pt x="108" y="701"/>
                    <a:pt x="121" y="711"/>
                    <a:pt x="137" y="711"/>
                  </a:cubicBezTo>
                  <a:cubicBezTo>
                    <a:pt x="366" y="711"/>
                    <a:pt x="366" y="711"/>
                    <a:pt x="366" y="711"/>
                  </a:cubicBezTo>
                  <a:cubicBezTo>
                    <a:pt x="382" y="711"/>
                    <a:pt x="395" y="701"/>
                    <a:pt x="395" y="690"/>
                  </a:cubicBezTo>
                  <a:cubicBezTo>
                    <a:pt x="395" y="683"/>
                    <a:pt x="395" y="683"/>
                    <a:pt x="395" y="683"/>
                  </a:cubicBezTo>
                  <a:cubicBezTo>
                    <a:pt x="395" y="671"/>
                    <a:pt x="382" y="662"/>
                    <a:pt x="366" y="662"/>
                  </a:cubicBezTo>
                  <a:close/>
                  <a:moveTo>
                    <a:pt x="251" y="809"/>
                  </a:moveTo>
                  <a:cubicBezTo>
                    <a:pt x="301" y="809"/>
                    <a:pt x="342" y="773"/>
                    <a:pt x="342" y="730"/>
                  </a:cubicBezTo>
                  <a:cubicBezTo>
                    <a:pt x="161" y="730"/>
                    <a:pt x="161" y="730"/>
                    <a:pt x="161" y="730"/>
                  </a:cubicBezTo>
                  <a:cubicBezTo>
                    <a:pt x="161" y="773"/>
                    <a:pt x="201" y="809"/>
                    <a:pt x="251" y="809"/>
                  </a:cubicBezTo>
                  <a:close/>
                </a:path>
              </a:pathLst>
            </a:custGeom>
            <a:solidFill>
              <a:schemeClr val="bg1"/>
            </a:solidFill>
            <a:ln>
              <a:noFill/>
            </a:ln>
          </p:spPr>
          <p:txBody>
            <a:bodyPr vert="horz" wrap="square" lIns="121920" tIns="60960" rIns="121920" bIns="60960" numCol="1" anchor="t" anchorCtr="0" compatLnSpc="1"/>
            <a:lstStyle/>
            <a:p>
              <a:pPr marL="0" marR="0" lvl="0" indent="0" algn="l" defTabSz="1218565" rtl="0" eaLnBrk="1" fontAlgn="auto" latinLnBrk="0" hangingPunct="1">
                <a:lnSpc>
                  <a:spcPct val="100000"/>
                </a:lnSpc>
                <a:spcBef>
                  <a:spcPts val="0"/>
                </a:spcBef>
                <a:spcAft>
                  <a:spcPts val="0"/>
                </a:spcAft>
                <a:buClrTx/>
                <a:buSzTx/>
                <a:buFontTx/>
                <a:buNone/>
                <a:defRPr/>
              </a:pPr>
              <a:endParaRPr kumimoji="0" lang="en-US" i="0" u="none" strike="noStrike" kern="1200" cap="none" spc="0" normalizeH="0" baseline="0" noProof="0">
                <a:ln>
                  <a:noFill/>
                </a:ln>
                <a:solidFill>
                  <a:srgbClr val="003229"/>
                </a:solidFill>
                <a:effectLst/>
                <a:uLnTx/>
                <a:uFillTx/>
                <a:latin typeface="Calibri Light" panose="020F0302020204030204" pitchFamily="34" charset="0"/>
                <a:cs typeface="Calibri Light" panose="020F0302020204030204" pitchFamily="34" charset="0"/>
              </a:endParaRPr>
            </a:p>
          </p:txBody>
        </p:sp>
        <p:sp>
          <p:nvSpPr>
            <p:cNvPr id="24" name="Rectangle: Rounded Corners 16"/>
            <p:cNvSpPr/>
            <p:nvPr/>
          </p:nvSpPr>
          <p:spPr>
            <a:xfrm>
              <a:off x="4050411" y="6102709"/>
              <a:ext cx="4538562" cy="517022"/>
            </a:xfrm>
            <a:prstGeom prst="roundRect">
              <a:avLst>
                <a:gd name="adj" fmla="val 50000"/>
              </a:avLst>
            </a:prstGeom>
            <a:solidFill>
              <a:srgbClr val="8FAAD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noAutofit/>
            </a:bodyPr>
            <a:lstStyle/>
            <a:p>
              <a:pPr algn="ctr"/>
              <a:endParaRPr lang="en-US" sz="700">
                <a:latin typeface="Calibri Light" panose="020F0302020204030204" pitchFamily="34" charset="0"/>
                <a:cs typeface="Calibri Light" panose="020F0302020204030204" pitchFamily="34" charset="0"/>
              </a:endParaRPr>
            </a:p>
          </p:txBody>
        </p:sp>
        <p:sp>
          <p:nvSpPr>
            <p:cNvPr id="25" name="Rectangle 17"/>
            <p:cNvSpPr/>
            <p:nvPr/>
          </p:nvSpPr>
          <p:spPr>
            <a:xfrm>
              <a:off x="4864730" y="6031098"/>
              <a:ext cx="2864802" cy="1039774"/>
            </a:xfrm>
            <a:prstGeom prst="rect">
              <a:avLst/>
            </a:prstGeom>
            <a:noFill/>
          </p:spPr>
          <p:txBody>
            <a:bodyPr wrap="square">
              <a:spAutoFit/>
            </a:bodyPr>
            <a:lstStyle/>
            <a:p>
              <a:pPr>
                <a:lnSpc>
                  <a:spcPct val="150000"/>
                </a:lnSpc>
              </a:pPr>
              <a:r>
                <a:rPr lang="zh-CN" altLang="en-US">
                  <a:solidFill>
                    <a:schemeClr val="accent1">
                      <a:lumMod val="20000"/>
                      <a:lumOff val="80000"/>
                    </a:schemeClr>
                  </a:solidFill>
                  <a:sym typeface="+mn-ea"/>
                </a:rPr>
                <a:t>请输入文字请输入文字</a:t>
              </a:r>
            </a:p>
            <a:p>
              <a:pPr>
                <a:lnSpc>
                  <a:spcPct val="150000"/>
                </a:lnSpc>
              </a:pPr>
              <a:endParaRPr lang="zh-CN" altLang="en-US" dirty="0">
                <a:solidFill>
                  <a:schemeClr val="accent1">
                    <a:lumMod val="20000"/>
                    <a:lumOff val="80000"/>
                  </a:schemeClr>
                </a:solidFill>
                <a:latin typeface="Calibri Light" panose="020F0302020204030204" pitchFamily="34" charset="0"/>
                <a:cs typeface="Calibri Light" panose="020F0302020204030204" pitchFamily="34" charset="0"/>
                <a:sym typeface="+mn-ea"/>
              </a:endParaRPr>
            </a:p>
          </p:txBody>
        </p:sp>
        <p:sp>
          <p:nvSpPr>
            <p:cNvPr id="27" name="矩形 26"/>
            <p:cNvSpPr/>
            <p:nvPr/>
          </p:nvSpPr>
          <p:spPr>
            <a:xfrm>
              <a:off x="3844149" y="4885343"/>
              <a:ext cx="5087171" cy="2185530"/>
            </a:xfrm>
            <a:prstGeom prst="rect">
              <a:avLst/>
            </a:prstGeom>
          </p:spPr>
          <p:txBody>
            <a:bodyPr vert="horz" wrap="square">
              <a:spAutoFit/>
            </a:bodyPr>
            <a:lstStyle/>
            <a:p>
              <a:pPr>
                <a:lnSpc>
                  <a:spcPct val="150000"/>
                </a:lnSpc>
              </a:pPr>
              <a:r>
                <a:rPr lang="zh-CN" altLang="en-US" sz="1600">
                  <a:solidFill>
                    <a:schemeClr val="bg1">
                      <a:lumMod val="50000"/>
                    </a:schemeClr>
                  </a:solidFill>
                  <a:sym typeface="+mn-ea"/>
                </a:rPr>
                <a:t>请输入文字请输入文字请输入文字请输入文字</a:t>
              </a:r>
            </a:p>
            <a:p>
              <a:pPr>
                <a:lnSpc>
                  <a:spcPct val="150000"/>
                </a:lnSpc>
              </a:pPr>
              <a:r>
                <a:rPr lang="zh-CN" altLang="en-US" sz="1600">
                  <a:solidFill>
                    <a:schemeClr val="bg1">
                      <a:lumMod val="50000"/>
                    </a:schemeClr>
                  </a:solidFill>
                  <a:sym typeface="+mn-ea"/>
                </a:rPr>
                <a:t>请输入文字请输入文字请输入文字请输入文字</a:t>
              </a:r>
            </a:p>
            <a:p>
              <a:pPr>
                <a:lnSpc>
                  <a:spcPct val="150000"/>
                </a:lnSpc>
              </a:pPr>
              <a:endParaRPr lang="zh-CN" altLang="en-US" sz="1600" dirty="0">
                <a:solidFill>
                  <a:schemeClr val="bg1">
                    <a:lumMod val="50000"/>
                  </a:schemeClr>
                </a:solidFill>
                <a:latin typeface="Calibri Light" panose="020F0302020204030204" pitchFamily="34" charset="0"/>
                <a:cs typeface="Calibri Light" panose="020F0302020204030204" pitchFamily="34" charset="0"/>
                <a:sym typeface="+mn-ea"/>
              </a:endParaRPr>
            </a:p>
            <a:p>
              <a:pPr>
                <a:lnSpc>
                  <a:spcPct val="150000"/>
                </a:lnSpc>
              </a:pPr>
              <a:endParaRPr lang="zh-CN" altLang="en-US" sz="1600">
                <a:solidFill>
                  <a:schemeClr val="bg1">
                    <a:lumMod val="50000"/>
                  </a:schemeClr>
                </a:solidFill>
                <a:sym typeface="+mn-ea"/>
              </a:endParaRPr>
            </a:p>
            <a:p>
              <a:pPr>
                <a:lnSpc>
                  <a:spcPct val="150000"/>
                </a:lnSpc>
              </a:pPr>
              <a:endParaRPr lang="zh-CN" altLang="en-US" sz="1600" dirty="0">
                <a:solidFill>
                  <a:schemeClr val="bg1">
                    <a:lumMod val="50000"/>
                  </a:schemeClr>
                </a:solidFill>
                <a:latin typeface="Calibri Light" panose="020F0302020204030204" pitchFamily="34" charset="0"/>
                <a:cs typeface="Calibri Light" panose="020F0302020204030204" pitchFamily="34" charset="0"/>
                <a:sym typeface="+mn-ea"/>
              </a:endParaRPr>
            </a:p>
          </p:txBody>
        </p:sp>
      </p:grpSp>
      <p:sp>
        <p:nvSpPr>
          <p:cNvPr id="3" name="标题 2"/>
          <p:cNvSpPr>
            <a:spLocks noGrp="1"/>
          </p:cNvSpPr>
          <p:nvPr>
            <p:ph type="title"/>
          </p:nvPr>
        </p:nvSpPr>
        <p:spPr>
          <a:xfrm>
            <a:off x="1033780" y="67310"/>
            <a:ext cx="3961765" cy="584200"/>
          </a:xfrm>
        </p:spPr>
        <p:txBody>
          <a:bodyPr>
            <a:normAutofit/>
          </a:bodyPr>
          <a:lstStyle/>
          <a:p>
            <a:pPr algn="ctr"/>
            <a:r>
              <a:rPr lang="zh-CN" altLang="en-US" b="1" dirty="0">
                <a:solidFill>
                  <a:schemeClr val="accent1">
                    <a:lumMod val="40000"/>
                    <a:lumOff val="60000"/>
                  </a:schemeClr>
                </a:solidFill>
                <a:latin typeface="+mj-ea"/>
                <a:sym typeface="+mn-ea"/>
              </a:rPr>
              <a:t>研究成果与应用</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占位符 5" descr="图片1"/>
          <p:cNvPicPr>
            <a:picLocks noGrp="1" noChangeAspect="1"/>
          </p:cNvPicPr>
          <p:nvPr>
            <p:ph type="pic" idx="1"/>
          </p:nvPr>
        </p:nvPicPr>
        <p:blipFill>
          <a:blip r:embed="rId3"/>
          <a:stretch>
            <a:fillRect/>
          </a:stretch>
        </p:blipFill>
        <p:spPr>
          <a:xfrm>
            <a:off x="-64770" y="174625"/>
            <a:ext cx="5015865" cy="7096125"/>
          </a:xfrm>
          <a:prstGeom prst="rect">
            <a:avLst/>
          </a:prstGeom>
        </p:spPr>
      </p:pic>
      <p:sp>
        <p:nvSpPr>
          <p:cNvPr id="8" name="矩形 7"/>
          <p:cNvSpPr/>
          <p:nvPr/>
        </p:nvSpPr>
        <p:spPr>
          <a:xfrm>
            <a:off x="-81915" y="350520"/>
            <a:ext cx="5516880" cy="6903720"/>
          </a:xfrm>
          <a:prstGeom prst="rect">
            <a:avLst/>
          </a:prstGeom>
          <a:solidFill>
            <a:schemeClr val="accent1">
              <a:lumMod val="60000"/>
              <a:lumOff val="40000"/>
              <a:alpha val="36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2"/>
          <p:cNvSpPr/>
          <p:nvPr/>
        </p:nvSpPr>
        <p:spPr>
          <a:xfrm>
            <a:off x="3028950" y="-16510"/>
            <a:ext cx="9296400" cy="6858000"/>
          </a:xfrm>
          <a:custGeom>
            <a:avLst/>
            <a:gdLst>
              <a:gd name="connsiteX0" fmla="*/ 0 w 6242613"/>
              <a:gd name="connsiteY0" fmla="*/ 0 h 6858000"/>
              <a:gd name="connsiteX1" fmla="*/ 6242613 w 6242613"/>
              <a:gd name="connsiteY1" fmla="*/ 0 h 6858000"/>
              <a:gd name="connsiteX2" fmla="*/ 6242613 w 6242613"/>
              <a:gd name="connsiteY2" fmla="*/ 6858000 h 6858000"/>
              <a:gd name="connsiteX3" fmla="*/ 0 w 6242613"/>
              <a:gd name="connsiteY3" fmla="*/ 6858000 h 6858000"/>
              <a:gd name="connsiteX4" fmla="*/ 0 w 6242613"/>
              <a:gd name="connsiteY4" fmla="*/ 0 h 6858000"/>
              <a:gd name="connsiteX0-1" fmla="*/ 1493133 w 7735746"/>
              <a:gd name="connsiteY0-2" fmla="*/ 0 h 6858000"/>
              <a:gd name="connsiteX1-3" fmla="*/ 7735746 w 7735746"/>
              <a:gd name="connsiteY1-4" fmla="*/ 0 h 6858000"/>
              <a:gd name="connsiteX2-5" fmla="*/ 7735746 w 7735746"/>
              <a:gd name="connsiteY2-6" fmla="*/ 6858000 h 6858000"/>
              <a:gd name="connsiteX3-7" fmla="*/ 1493133 w 7735746"/>
              <a:gd name="connsiteY3-8" fmla="*/ 6858000 h 6858000"/>
              <a:gd name="connsiteX4-9" fmla="*/ 0 w 7735746"/>
              <a:gd name="connsiteY4-10" fmla="*/ 3530278 h 6858000"/>
              <a:gd name="connsiteX5" fmla="*/ 1493133 w 7735746"/>
              <a:gd name="connsiteY5" fmla="*/ 0 h 6858000"/>
              <a:gd name="connsiteX0-11" fmla="*/ 1493133 w 7735746"/>
              <a:gd name="connsiteY0-12" fmla="*/ 0 h 6858000"/>
              <a:gd name="connsiteX1-13" fmla="*/ 7735746 w 7735746"/>
              <a:gd name="connsiteY1-14" fmla="*/ 0 h 6858000"/>
              <a:gd name="connsiteX2-15" fmla="*/ 7735746 w 7735746"/>
              <a:gd name="connsiteY2-16" fmla="*/ 6858000 h 6858000"/>
              <a:gd name="connsiteX3-17" fmla="*/ 1493133 w 7735746"/>
              <a:gd name="connsiteY3-18" fmla="*/ 6858000 h 6858000"/>
              <a:gd name="connsiteX4-19" fmla="*/ 0 w 7735746"/>
              <a:gd name="connsiteY4-20" fmla="*/ 3530278 h 6858000"/>
              <a:gd name="connsiteX5-21" fmla="*/ 1493133 w 7735746"/>
              <a:gd name="connsiteY5-22" fmla="*/ 0 h 6858000"/>
              <a:gd name="connsiteX0-23" fmla="*/ 1676164 w 7918777"/>
              <a:gd name="connsiteY0-24" fmla="*/ 0 h 6858000"/>
              <a:gd name="connsiteX1-25" fmla="*/ 7918777 w 7918777"/>
              <a:gd name="connsiteY1-26" fmla="*/ 0 h 6858000"/>
              <a:gd name="connsiteX2-27" fmla="*/ 7918777 w 7918777"/>
              <a:gd name="connsiteY2-28" fmla="*/ 6858000 h 6858000"/>
              <a:gd name="connsiteX3-29" fmla="*/ 1676164 w 7918777"/>
              <a:gd name="connsiteY3-30" fmla="*/ 6858000 h 6858000"/>
              <a:gd name="connsiteX4-31" fmla="*/ 183031 w 7918777"/>
              <a:gd name="connsiteY4-32" fmla="*/ 3530278 h 6858000"/>
              <a:gd name="connsiteX5-33" fmla="*/ 1676164 w 7918777"/>
              <a:gd name="connsiteY5-34" fmla="*/ 0 h 6858000"/>
              <a:gd name="connsiteX0-35" fmla="*/ 2083188 w 8325801"/>
              <a:gd name="connsiteY0-36" fmla="*/ 0 h 6858000"/>
              <a:gd name="connsiteX1-37" fmla="*/ 8325801 w 8325801"/>
              <a:gd name="connsiteY1-38" fmla="*/ 0 h 6858000"/>
              <a:gd name="connsiteX2-39" fmla="*/ 8325801 w 8325801"/>
              <a:gd name="connsiteY2-40" fmla="*/ 6858000 h 6858000"/>
              <a:gd name="connsiteX3-41" fmla="*/ 2083188 w 8325801"/>
              <a:gd name="connsiteY3-42" fmla="*/ 6858000 h 6858000"/>
              <a:gd name="connsiteX4-43" fmla="*/ 590055 w 8325801"/>
              <a:gd name="connsiteY4-44" fmla="*/ 3530278 h 6858000"/>
              <a:gd name="connsiteX5-45" fmla="*/ 2083188 w 8325801"/>
              <a:gd name="connsiteY5-46" fmla="*/ 0 h 6858000"/>
              <a:gd name="connsiteX0-47" fmla="*/ 1812106 w 8054719"/>
              <a:gd name="connsiteY0-48" fmla="*/ 0 h 6858000"/>
              <a:gd name="connsiteX1-49" fmla="*/ 8054719 w 8054719"/>
              <a:gd name="connsiteY1-50" fmla="*/ 0 h 6858000"/>
              <a:gd name="connsiteX2-51" fmla="*/ 8054719 w 8054719"/>
              <a:gd name="connsiteY2-52" fmla="*/ 6858000 h 6858000"/>
              <a:gd name="connsiteX3-53" fmla="*/ 1812106 w 8054719"/>
              <a:gd name="connsiteY3-54" fmla="*/ 6858000 h 6858000"/>
              <a:gd name="connsiteX4-55" fmla="*/ 631490 w 8054719"/>
              <a:gd name="connsiteY4-56" fmla="*/ 4085863 h 6858000"/>
              <a:gd name="connsiteX5-57" fmla="*/ 1812106 w 8054719"/>
              <a:gd name="connsiteY5-58" fmla="*/ 0 h 6858000"/>
              <a:gd name="connsiteX0-59" fmla="*/ 1292853 w 7535466"/>
              <a:gd name="connsiteY0-60" fmla="*/ 0 h 6858000"/>
              <a:gd name="connsiteX1-61" fmla="*/ 7535466 w 7535466"/>
              <a:gd name="connsiteY1-62" fmla="*/ 0 h 6858000"/>
              <a:gd name="connsiteX2-63" fmla="*/ 7535466 w 7535466"/>
              <a:gd name="connsiteY2-64" fmla="*/ 6858000 h 6858000"/>
              <a:gd name="connsiteX3-65" fmla="*/ 1292853 w 7535466"/>
              <a:gd name="connsiteY3-66" fmla="*/ 6858000 h 6858000"/>
              <a:gd name="connsiteX4-67" fmla="*/ 112237 w 7535466"/>
              <a:gd name="connsiteY4-68" fmla="*/ 4085863 h 6858000"/>
              <a:gd name="connsiteX5-69" fmla="*/ 1292853 w 7535466"/>
              <a:gd name="connsiteY5-70" fmla="*/ 0 h 6858000"/>
              <a:gd name="connsiteX0-71" fmla="*/ 1292853 w 7535466"/>
              <a:gd name="connsiteY0-72" fmla="*/ 0 h 6858000"/>
              <a:gd name="connsiteX1-73" fmla="*/ 7535466 w 7535466"/>
              <a:gd name="connsiteY1-74" fmla="*/ 0 h 6858000"/>
              <a:gd name="connsiteX2-75" fmla="*/ 7535466 w 7535466"/>
              <a:gd name="connsiteY2-76" fmla="*/ 6858000 h 6858000"/>
              <a:gd name="connsiteX3-77" fmla="*/ 1292853 w 7535466"/>
              <a:gd name="connsiteY3-78" fmla="*/ 6858000 h 6858000"/>
              <a:gd name="connsiteX4-79" fmla="*/ 112237 w 7535466"/>
              <a:gd name="connsiteY4-80" fmla="*/ 4085863 h 6858000"/>
              <a:gd name="connsiteX5-81" fmla="*/ 1292853 w 7535466"/>
              <a:gd name="connsiteY5-82" fmla="*/ 0 h 6858000"/>
              <a:gd name="connsiteX0-83" fmla="*/ 1550298 w 7792911"/>
              <a:gd name="connsiteY0-84" fmla="*/ 0 h 6858000"/>
              <a:gd name="connsiteX1-85" fmla="*/ 7792911 w 7792911"/>
              <a:gd name="connsiteY1-86" fmla="*/ 0 h 6858000"/>
              <a:gd name="connsiteX2-87" fmla="*/ 7792911 w 7792911"/>
              <a:gd name="connsiteY2-88" fmla="*/ 6858000 h 6858000"/>
              <a:gd name="connsiteX3-89" fmla="*/ 57164 w 7792911"/>
              <a:gd name="connsiteY3-90" fmla="*/ 6858000 h 6858000"/>
              <a:gd name="connsiteX4-91" fmla="*/ 369682 w 7792911"/>
              <a:gd name="connsiteY4-92" fmla="*/ 4085863 h 6858000"/>
              <a:gd name="connsiteX5-93" fmla="*/ 1550298 w 7792911"/>
              <a:gd name="connsiteY5-94" fmla="*/ 0 h 6858000"/>
              <a:gd name="connsiteX0-95" fmla="*/ 1493162 w 7735775"/>
              <a:gd name="connsiteY0-96" fmla="*/ 0 h 6858000"/>
              <a:gd name="connsiteX1-97" fmla="*/ 7735775 w 7735775"/>
              <a:gd name="connsiteY1-98" fmla="*/ 0 h 6858000"/>
              <a:gd name="connsiteX2-99" fmla="*/ 7735775 w 7735775"/>
              <a:gd name="connsiteY2-100" fmla="*/ 6858000 h 6858000"/>
              <a:gd name="connsiteX3-101" fmla="*/ 28 w 7735775"/>
              <a:gd name="connsiteY3-102" fmla="*/ 6858000 h 6858000"/>
              <a:gd name="connsiteX4-103" fmla="*/ 960728 w 7735775"/>
              <a:gd name="connsiteY4-104" fmla="*/ 4201609 h 6858000"/>
              <a:gd name="connsiteX5-105" fmla="*/ 1493162 w 7735775"/>
              <a:gd name="connsiteY5-106" fmla="*/ 0 h 6858000"/>
              <a:gd name="connsiteX0-107" fmla="*/ 1493162 w 7735775"/>
              <a:gd name="connsiteY0-108" fmla="*/ 0 h 6858000"/>
              <a:gd name="connsiteX1-109" fmla="*/ 7735775 w 7735775"/>
              <a:gd name="connsiteY1-110" fmla="*/ 0 h 6858000"/>
              <a:gd name="connsiteX2-111" fmla="*/ 7735775 w 7735775"/>
              <a:gd name="connsiteY2-112" fmla="*/ 6858000 h 6858000"/>
              <a:gd name="connsiteX3-113" fmla="*/ 28 w 7735775"/>
              <a:gd name="connsiteY3-114" fmla="*/ 6858000 h 6858000"/>
              <a:gd name="connsiteX4-115" fmla="*/ 960728 w 7735775"/>
              <a:gd name="connsiteY4-116" fmla="*/ 4201609 h 6858000"/>
              <a:gd name="connsiteX5-117" fmla="*/ 1493162 w 7735775"/>
              <a:gd name="connsiteY5-118" fmla="*/ 0 h 6858000"/>
              <a:gd name="connsiteX0-119" fmla="*/ 1523034 w 7765647"/>
              <a:gd name="connsiteY0-120" fmla="*/ 0 h 6858000"/>
              <a:gd name="connsiteX1-121" fmla="*/ 7765647 w 7765647"/>
              <a:gd name="connsiteY1-122" fmla="*/ 0 h 6858000"/>
              <a:gd name="connsiteX2-123" fmla="*/ 7765647 w 7765647"/>
              <a:gd name="connsiteY2-124" fmla="*/ 6858000 h 6858000"/>
              <a:gd name="connsiteX3-125" fmla="*/ 29900 w 7765647"/>
              <a:gd name="connsiteY3-126" fmla="*/ 6858000 h 6858000"/>
              <a:gd name="connsiteX4-127" fmla="*/ 990600 w 7765647"/>
              <a:gd name="connsiteY4-128" fmla="*/ 4201609 h 6858000"/>
              <a:gd name="connsiteX5-129" fmla="*/ 1523034 w 7765647"/>
              <a:gd name="connsiteY5-130" fmla="*/ 0 h 6858000"/>
              <a:gd name="connsiteX0-131" fmla="*/ 1523034 w 7765647"/>
              <a:gd name="connsiteY0-132" fmla="*/ 0 h 6858000"/>
              <a:gd name="connsiteX1-133" fmla="*/ 7765647 w 7765647"/>
              <a:gd name="connsiteY1-134" fmla="*/ 0 h 6858000"/>
              <a:gd name="connsiteX2-135" fmla="*/ 7765647 w 7765647"/>
              <a:gd name="connsiteY2-136" fmla="*/ 6858000 h 6858000"/>
              <a:gd name="connsiteX3-137" fmla="*/ 29900 w 7765647"/>
              <a:gd name="connsiteY3-138" fmla="*/ 6858000 h 6858000"/>
              <a:gd name="connsiteX4-139" fmla="*/ 990600 w 7765647"/>
              <a:gd name="connsiteY4-140" fmla="*/ 4201609 h 6858000"/>
              <a:gd name="connsiteX5-141" fmla="*/ 1523034 w 7765647"/>
              <a:gd name="connsiteY5-142" fmla="*/ 0 h 6858000"/>
              <a:gd name="connsiteX0-143" fmla="*/ 1523034 w 7765647"/>
              <a:gd name="connsiteY0-144" fmla="*/ 0 h 6858000"/>
              <a:gd name="connsiteX1-145" fmla="*/ 7765647 w 7765647"/>
              <a:gd name="connsiteY1-146" fmla="*/ 0 h 6858000"/>
              <a:gd name="connsiteX2-147" fmla="*/ 7765647 w 7765647"/>
              <a:gd name="connsiteY2-148" fmla="*/ 6858000 h 6858000"/>
              <a:gd name="connsiteX3-149" fmla="*/ 29900 w 7765647"/>
              <a:gd name="connsiteY3-150" fmla="*/ 6858000 h 6858000"/>
              <a:gd name="connsiteX4-151" fmla="*/ 990600 w 7765647"/>
              <a:gd name="connsiteY4-152" fmla="*/ 4201609 h 6858000"/>
              <a:gd name="connsiteX5-153" fmla="*/ 1523034 w 7765647"/>
              <a:gd name="connsiteY5-154"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7765647" h="6858000">
                <a:moveTo>
                  <a:pt x="1523034" y="0"/>
                </a:moveTo>
                <a:lnTo>
                  <a:pt x="7765647" y="0"/>
                </a:lnTo>
                <a:lnTo>
                  <a:pt x="7765647" y="6858000"/>
                </a:lnTo>
                <a:lnTo>
                  <a:pt x="29900" y="6858000"/>
                </a:lnTo>
                <a:cubicBezTo>
                  <a:pt x="26042" y="5899230"/>
                  <a:pt x="-255607" y="5334000"/>
                  <a:pt x="990600" y="4201609"/>
                </a:cubicBezTo>
                <a:cubicBezTo>
                  <a:pt x="2402711" y="2457692"/>
                  <a:pt x="1025323" y="1176759"/>
                  <a:pt x="1523034" y="0"/>
                </a:cubicBezTo>
                <a:close/>
              </a:path>
            </a:pathLst>
          </a:custGeom>
          <a:solidFill>
            <a:schemeClr val="bg1"/>
          </a:solidFill>
          <a:ln w="19050">
            <a:noFill/>
            <a:headEnd type="oval"/>
            <a:tailEnd type="oval"/>
          </a:ln>
          <a:effectLst>
            <a:outerShdw dist="279400" dir="10800000" algn="r" rotWithShape="0">
              <a:schemeClr val="bg1">
                <a:alpha val="53000"/>
              </a:schemeClr>
            </a:outerShdw>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1"/>
              </a:solidFill>
            </a:endParaRPr>
          </a:p>
        </p:txBody>
      </p:sp>
      <p:sp>
        <p:nvSpPr>
          <p:cNvPr id="10" name="TextBox 13"/>
          <p:cNvSpPr txBox="1"/>
          <p:nvPr/>
        </p:nvSpPr>
        <p:spPr>
          <a:xfrm>
            <a:off x="6608147" y="4475680"/>
            <a:ext cx="2808312" cy="332105"/>
          </a:xfrm>
          <a:prstGeom prst="rect">
            <a:avLst/>
          </a:prstGeom>
          <a:noFill/>
        </p:spPr>
        <p:txBody>
          <a:bodyPr wrap="square" lIns="0" tIns="0" rIns="0" bIns="0" rtlCol="0" anchor="t" anchorCtr="0">
            <a:spAutoFit/>
          </a:bodyPr>
          <a:lstStyle/>
          <a:p>
            <a:pPr algn="ctr" defTabSz="896620">
              <a:lnSpc>
                <a:spcPct val="120000"/>
              </a:lnSpc>
              <a:spcBef>
                <a:spcPct val="20000"/>
              </a:spcBef>
              <a:defRPr/>
            </a:pPr>
            <a:r>
              <a:rPr lang="zh-CN" altLang="en-US" sz="1800" b="1" dirty="0">
                <a:solidFill>
                  <a:schemeClr val="tx2">
                    <a:lumMod val="75000"/>
                  </a:schemeClr>
                </a:solidFill>
                <a:latin typeface="Arial" panose="020B0604020202090204" pitchFamily="34" charset="0"/>
                <a:ea typeface="微软雅黑" charset="-122"/>
                <a:sym typeface="Arial" panose="020B0604020202090204" pitchFamily="34" charset="0"/>
              </a:rPr>
              <a:t>添加小标题</a:t>
            </a:r>
            <a:endParaRPr lang="en-US" sz="1800" b="1" dirty="0">
              <a:solidFill>
                <a:schemeClr val="tx2">
                  <a:lumMod val="75000"/>
                </a:schemeClr>
              </a:solidFill>
              <a:latin typeface="Arial" panose="020B0604020202090204" pitchFamily="34" charset="0"/>
              <a:ea typeface="微软雅黑" charset="-122"/>
              <a:sym typeface="Arial" panose="020B0604020202090204" pitchFamily="34" charset="0"/>
            </a:endParaRPr>
          </a:p>
        </p:txBody>
      </p:sp>
      <p:sp>
        <p:nvSpPr>
          <p:cNvPr id="15" name="菱形 14"/>
          <p:cNvSpPr/>
          <p:nvPr/>
        </p:nvSpPr>
        <p:spPr>
          <a:xfrm>
            <a:off x="6968187" y="4483564"/>
            <a:ext cx="288032" cy="288032"/>
          </a:xfrm>
          <a:prstGeom prst="diamond">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extBox 13"/>
          <p:cNvSpPr txBox="1"/>
          <p:nvPr/>
        </p:nvSpPr>
        <p:spPr>
          <a:xfrm>
            <a:off x="8644177" y="4475680"/>
            <a:ext cx="2808312" cy="332105"/>
          </a:xfrm>
          <a:prstGeom prst="rect">
            <a:avLst/>
          </a:prstGeom>
          <a:noFill/>
        </p:spPr>
        <p:txBody>
          <a:bodyPr wrap="square" lIns="0" tIns="0" rIns="0" bIns="0" rtlCol="0" anchor="t" anchorCtr="0">
            <a:spAutoFit/>
          </a:bodyPr>
          <a:lstStyle/>
          <a:p>
            <a:pPr algn="ctr" defTabSz="896620">
              <a:lnSpc>
                <a:spcPct val="120000"/>
              </a:lnSpc>
              <a:spcBef>
                <a:spcPct val="20000"/>
              </a:spcBef>
              <a:defRPr/>
            </a:pPr>
            <a:r>
              <a:rPr lang="zh-CN" altLang="en-US" sz="1800" b="1" dirty="0">
                <a:solidFill>
                  <a:schemeClr val="tx2">
                    <a:lumMod val="75000"/>
                  </a:schemeClr>
                </a:solidFill>
                <a:latin typeface="Arial" panose="020B0604020202090204" pitchFamily="34" charset="0"/>
                <a:ea typeface="微软雅黑" charset="-122"/>
                <a:sym typeface="Arial" panose="020B0604020202090204" pitchFamily="34" charset="0"/>
              </a:rPr>
              <a:t>添加小标题</a:t>
            </a:r>
            <a:endParaRPr lang="en-US" sz="1800" b="1" dirty="0">
              <a:solidFill>
                <a:schemeClr val="tx2">
                  <a:lumMod val="75000"/>
                </a:schemeClr>
              </a:solidFill>
              <a:latin typeface="Arial" panose="020B0604020202090204" pitchFamily="34" charset="0"/>
              <a:ea typeface="微软雅黑" charset="-122"/>
              <a:sym typeface="Arial" panose="020B0604020202090204" pitchFamily="34" charset="0"/>
            </a:endParaRPr>
          </a:p>
        </p:txBody>
      </p:sp>
      <p:sp>
        <p:nvSpPr>
          <p:cNvPr id="19" name="菱形 18"/>
          <p:cNvSpPr/>
          <p:nvPr/>
        </p:nvSpPr>
        <p:spPr>
          <a:xfrm>
            <a:off x="9004217" y="4483564"/>
            <a:ext cx="288032" cy="288032"/>
          </a:xfrm>
          <a:prstGeom prst="diamond">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平行四边形 20"/>
          <p:cNvSpPr/>
          <p:nvPr userDrawn="1"/>
        </p:nvSpPr>
        <p:spPr>
          <a:xfrm flipV="1">
            <a:off x="-250190" y="-16510"/>
            <a:ext cx="12575540" cy="383540"/>
          </a:xfrm>
          <a:prstGeom prst="parallelogram">
            <a:avLst>
              <a:gd name="adj" fmla="val 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平行四边形 21"/>
          <p:cNvSpPr/>
          <p:nvPr userDrawn="1"/>
        </p:nvSpPr>
        <p:spPr>
          <a:xfrm flipV="1">
            <a:off x="-81915" y="6260465"/>
            <a:ext cx="12407265" cy="597535"/>
          </a:xfrm>
          <a:prstGeom prst="parallelogram">
            <a:avLst>
              <a:gd name="adj" fmla="val 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p:cNvPicPr>
            <a:picLocks noChangeAspect="1"/>
          </p:cNvPicPr>
          <p:nvPr userDrawn="1"/>
        </p:nvPicPr>
        <p:blipFill rotWithShape="1">
          <a:blip r:embed="rId4" cstate="print">
            <a:biLevel thresh="25000"/>
            <a:extLst>
              <a:ext uri="{28A0092B-C50C-407E-A947-70E740481C1C}">
                <a14:useLocalDpi xmlns:a14="http://schemas.microsoft.com/office/drawing/2010/main" val="0"/>
              </a:ext>
            </a:extLst>
          </a:blip>
          <a:srcRect r="14404" b="78520"/>
          <a:stretch>
            <a:fillRect/>
          </a:stretch>
        </p:blipFill>
        <p:spPr>
          <a:xfrm>
            <a:off x="10102215" y="36830"/>
            <a:ext cx="1350645" cy="313690"/>
          </a:xfrm>
          <a:prstGeom prst="rect">
            <a:avLst/>
          </a:prstGeom>
        </p:spPr>
      </p:pic>
      <p:sp>
        <p:nvSpPr>
          <p:cNvPr id="2" name="文本框 1"/>
          <p:cNvSpPr txBox="1"/>
          <p:nvPr/>
        </p:nvSpPr>
        <p:spPr>
          <a:xfrm flipH="1">
            <a:off x="6105525" y="3523615"/>
            <a:ext cx="5740400" cy="1445260"/>
          </a:xfrm>
          <a:prstGeom prst="rect">
            <a:avLst/>
          </a:prstGeom>
          <a:noFill/>
        </p:spPr>
        <p:txBody>
          <a:bodyPr vert="horz" wrap="square" rtlCol="0">
            <a:spAutoFit/>
          </a:bodyPr>
          <a:lstStyle/>
          <a:p>
            <a:pPr algn="ctr"/>
            <a:r>
              <a:rPr lang="en-US" altLang="zh-CN" sz="4400" b="1" dirty="0">
                <a:solidFill>
                  <a:schemeClr val="tx1">
                    <a:lumMod val="95000"/>
                    <a:lumOff val="5000"/>
                  </a:schemeClr>
                </a:solidFill>
                <a:latin typeface="字魂36号-正文宋楷" panose="02000000000000000000" pitchFamily="2" charset="-122"/>
                <a:ea typeface="字魂36号-正文宋楷" panose="02000000000000000000" pitchFamily="2" charset="-122"/>
              </a:rPr>
              <a:t>04.</a:t>
            </a:r>
            <a:r>
              <a:rPr lang="en-US" altLang="zh-CN" sz="4400" b="1" dirty="0">
                <a:solidFill>
                  <a:schemeClr val="tx1">
                    <a:lumMod val="95000"/>
                    <a:lumOff val="5000"/>
                  </a:schemeClr>
                </a:solidFill>
                <a:latin typeface="字魂36号-正文宋楷" panose="02000000000000000000" pitchFamily="2" charset="-122"/>
                <a:ea typeface="字魂36号-正文宋楷" panose="02000000000000000000" pitchFamily="2" charset="-122"/>
                <a:sym typeface="+mn-ea"/>
              </a:rPr>
              <a:t>相关建议与总结</a:t>
            </a:r>
            <a:endParaRPr lang="en-US" altLang="zh-CN" sz="4400" b="1" dirty="0">
              <a:solidFill>
                <a:schemeClr val="tx1">
                  <a:lumMod val="95000"/>
                  <a:lumOff val="5000"/>
                </a:schemeClr>
              </a:solidFill>
              <a:latin typeface="字魂36号-正文宋楷" panose="02000000000000000000" pitchFamily="2" charset="-122"/>
              <a:ea typeface="字魂36号-正文宋楷" panose="02000000000000000000" pitchFamily="2" charset="-122"/>
            </a:endParaRPr>
          </a:p>
          <a:p>
            <a:pPr>
              <a:defRPr/>
            </a:pPr>
            <a:endParaRPr lang="en-US" altLang="zh-CN" sz="4400" b="1" dirty="0">
              <a:solidFill>
                <a:schemeClr val="tx1">
                  <a:lumMod val="95000"/>
                  <a:lumOff val="5000"/>
                </a:schemeClr>
              </a:solidFill>
              <a:latin typeface="字魂36号-正文宋楷" panose="02000000000000000000" pitchFamily="2" charset="-122"/>
              <a:ea typeface="字魂36号-正文宋楷" panose="02000000000000000000" pitchFamily="2" charset="-122"/>
            </a:endParaRPr>
          </a:p>
        </p:txBody>
      </p:sp>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648335" y="1839595"/>
            <a:ext cx="3355340" cy="3444240"/>
            <a:chOff x="1301" y="2478"/>
            <a:chExt cx="3827" cy="4095"/>
          </a:xfrm>
        </p:grpSpPr>
        <p:sp>
          <p:nvSpPr>
            <p:cNvPr id="67" name="Freeform 66"/>
            <p:cNvSpPr/>
            <p:nvPr/>
          </p:nvSpPr>
          <p:spPr>
            <a:xfrm rot="1086135">
              <a:off x="3425" y="4750"/>
              <a:ext cx="1703" cy="1823"/>
            </a:xfrm>
            <a:custGeom>
              <a:avLst/>
              <a:gdLst>
                <a:gd name="connsiteX0" fmla="*/ 1569618 w 2878906"/>
                <a:gd name="connsiteY0" fmla="*/ 1054701 h 3080968"/>
                <a:gd name="connsiteX1" fmla="*/ 953670 w 2878906"/>
                <a:gd name="connsiteY1" fmla="*/ 1410319 h 3080968"/>
                <a:gd name="connsiteX2" fmla="*/ 1309288 w 2878906"/>
                <a:gd name="connsiteY2" fmla="*/ 2026267 h 3080968"/>
                <a:gd name="connsiteX3" fmla="*/ 1925236 w 2878906"/>
                <a:gd name="connsiteY3" fmla="*/ 1670649 h 3080968"/>
                <a:gd name="connsiteX4" fmla="*/ 1569618 w 2878906"/>
                <a:gd name="connsiteY4" fmla="*/ 1054701 h 3080968"/>
                <a:gd name="connsiteX5" fmla="*/ 1650164 w 2878906"/>
                <a:gd name="connsiteY5" fmla="*/ 0 h 3080968"/>
                <a:gd name="connsiteX6" fmla="*/ 1762485 w 2878906"/>
                <a:gd name="connsiteY6" fmla="*/ 568487 h 3080968"/>
                <a:gd name="connsiteX7" fmla="*/ 2038619 w 2878906"/>
                <a:gd name="connsiteY7" fmla="*/ 709744 h 3080968"/>
                <a:gd name="connsiteX8" fmla="*/ 2119712 w 2878906"/>
                <a:gd name="connsiteY8" fmla="*/ 774732 h 3080968"/>
                <a:gd name="connsiteX9" fmla="*/ 2119711 w 2878906"/>
                <a:gd name="connsiteY9" fmla="*/ 774732 h 3080968"/>
                <a:gd name="connsiteX10" fmla="*/ 2119712 w 2878906"/>
                <a:gd name="connsiteY10" fmla="*/ 774732 h 3080968"/>
                <a:gd name="connsiteX11" fmla="*/ 2119712 w 2878906"/>
                <a:gd name="connsiteY11" fmla="*/ 774732 h 3080968"/>
                <a:gd name="connsiteX12" fmla="*/ 2668196 w 2878906"/>
                <a:gd name="connsiteY12" fmla="*/ 587761 h 3080968"/>
                <a:gd name="connsiteX13" fmla="*/ 2878906 w 2878906"/>
                <a:gd name="connsiteY13" fmla="*/ 952723 h 3080968"/>
                <a:gd name="connsiteX14" fmla="*/ 2442743 w 2878906"/>
                <a:gd name="connsiteY14" fmla="*/ 1334239 h 3080968"/>
                <a:gd name="connsiteX15" fmla="*/ 2442743 w 2878906"/>
                <a:gd name="connsiteY15" fmla="*/ 1746729 h 3080968"/>
                <a:gd name="connsiteX16" fmla="*/ 2878906 w 2878906"/>
                <a:gd name="connsiteY16" fmla="*/ 2128245 h 3080968"/>
                <a:gd name="connsiteX17" fmla="*/ 2668196 w 2878906"/>
                <a:gd name="connsiteY17" fmla="*/ 2493207 h 3080968"/>
                <a:gd name="connsiteX18" fmla="*/ 2119711 w 2878906"/>
                <a:gd name="connsiteY18" fmla="*/ 2306236 h 3080968"/>
                <a:gd name="connsiteX19" fmla="*/ 1762484 w 2878906"/>
                <a:gd name="connsiteY19" fmla="*/ 2512481 h 3080968"/>
                <a:gd name="connsiteX20" fmla="*/ 1650164 w 2878906"/>
                <a:gd name="connsiteY20" fmla="*/ 3080968 h 3080968"/>
                <a:gd name="connsiteX21" fmla="*/ 1228742 w 2878906"/>
                <a:gd name="connsiteY21" fmla="*/ 3080968 h 3080968"/>
                <a:gd name="connsiteX22" fmla="*/ 1116421 w 2878906"/>
                <a:gd name="connsiteY22" fmla="*/ 2512481 h 3080968"/>
                <a:gd name="connsiteX23" fmla="*/ 759194 w 2878906"/>
                <a:gd name="connsiteY23" fmla="*/ 2306236 h 3080968"/>
                <a:gd name="connsiteX24" fmla="*/ 210710 w 2878906"/>
                <a:gd name="connsiteY24" fmla="*/ 2493207 h 3080968"/>
                <a:gd name="connsiteX25" fmla="*/ 0 w 2878906"/>
                <a:gd name="connsiteY25" fmla="*/ 2128245 h 3080968"/>
                <a:gd name="connsiteX26" fmla="*/ 436163 w 2878906"/>
                <a:gd name="connsiteY26" fmla="*/ 1746729 h 3080968"/>
                <a:gd name="connsiteX27" fmla="*/ 436163 w 2878906"/>
                <a:gd name="connsiteY27" fmla="*/ 1334239 h 3080968"/>
                <a:gd name="connsiteX28" fmla="*/ 0 w 2878906"/>
                <a:gd name="connsiteY28" fmla="*/ 952723 h 3080968"/>
                <a:gd name="connsiteX29" fmla="*/ 210710 w 2878906"/>
                <a:gd name="connsiteY29" fmla="*/ 587761 h 3080968"/>
                <a:gd name="connsiteX30" fmla="*/ 759195 w 2878906"/>
                <a:gd name="connsiteY30" fmla="*/ 774732 h 3080968"/>
                <a:gd name="connsiteX31" fmla="*/ 1116422 w 2878906"/>
                <a:gd name="connsiteY31" fmla="*/ 568487 h 3080968"/>
                <a:gd name="connsiteX32" fmla="*/ 1228742 w 2878906"/>
                <a:gd name="connsiteY32" fmla="*/ 0 h 3080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878906" h="3080968">
                  <a:moveTo>
                    <a:pt x="1569618" y="1054701"/>
                  </a:moveTo>
                  <a:cubicBezTo>
                    <a:pt x="1301328" y="982812"/>
                    <a:pt x="1025558" y="1142028"/>
                    <a:pt x="953670" y="1410319"/>
                  </a:cubicBezTo>
                  <a:cubicBezTo>
                    <a:pt x="881781" y="1678610"/>
                    <a:pt x="1040997" y="1954379"/>
                    <a:pt x="1309288" y="2026267"/>
                  </a:cubicBezTo>
                  <a:cubicBezTo>
                    <a:pt x="1577579" y="2098156"/>
                    <a:pt x="1853348" y="1938940"/>
                    <a:pt x="1925236" y="1670649"/>
                  </a:cubicBezTo>
                  <a:cubicBezTo>
                    <a:pt x="1997125" y="1402359"/>
                    <a:pt x="1837909" y="1126589"/>
                    <a:pt x="1569618" y="1054701"/>
                  </a:cubicBezTo>
                  <a:close/>
                  <a:moveTo>
                    <a:pt x="1650164" y="0"/>
                  </a:moveTo>
                  <a:lnTo>
                    <a:pt x="1762485" y="568487"/>
                  </a:lnTo>
                  <a:cubicBezTo>
                    <a:pt x="1861357" y="601346"/>
                    <a:pt x="1954442" y="649032"/>
                    <a:pt x="2038619" y="709744"/>
                  </a:cubicBezTo>
                  <a:lnTo>
                    <a:pt x="2119712" y="774732"/>
                  </a:lnTo>
                  <a:lnTo>
                    <a:pt x="2119711" y="774732"/>
                  </a:lnTo>
                  <a:lnTo>
                    <a:pt x="2119712" y="774732"/>
                  </a:lnTo>
                  <a:lnTo>
                    <a:pt x="2119712" y="774732"/>
                  </a:lnTo>
                  <a:lnTo>
                    <a:pt x="2668196" y="587761"/>
                  </a:lnTo>
                  <a:lnTo>
                    <a:pt x="2878906" y="952723"/>
                  </a:lnTo>
                  <a:lnTo>
                    <a:pt x="2442743" y="1334239"/>
                  </a:lnTo>
                  <a:cubicBezTo>
                    <a:pt x="2470716" y="1470313"/>
                    <a:pt x="2470716" y="1610655"/>
                    <a:pt x="2442743" y="1746729"/>
                  </a:cubicBezTo>
                  <a:lnTo>
                    <a:pt x="2878906" y="2128245"/>
                  </a:lnTo>
                  <a:lnTo>
                    <a:pt x="2668196" y="2493207"/>
                  </a:lnTo>
                  <a:lnTo>
                    <a:pt x="2119711" y="2306236"/>
                  </a:lnTo>
                  <a:cubicBezTo>
                    <a:pt x="2015854" y="2398498"/>
                    <a:pt x="1894314" y="2468669"/>
                    <a:pt x="1762484" y="2512481"/>
                  </a:cubicBezTo>
                  <a:lnTo>
                    <a:pt x="1650164" y="3080968"/>
                  </a:lnTo>
                  <a:lnTo>
                    <a:pt x="1228742" y="3080968"/>
                  </a:lnTo>
                  <a:lnTo>
                    <a:pt x="1116421" y="2512481"/>
                  </a:lnTo>
                  <a:cubicBezTo>
                    <a:pt x="984591" y="2468669"/>
                    <a:pt x="863051" y="2398498"/>
                    <a:pt x="759194" y="2306236"/>
                  </a:cubicBezTo>
                  <a:lnTo>
                    <a:pt x="210710" y="2493207"/>
                  </a:lnTo>
                  <a:lnTo>
                    <a:pt x="0" y="2128245"/>
                  </a:lnTo>
                  <a:lnTo>
                    <a:pt x="436163" y="1746729"/>
                  </a:lnTo>
                  <a:cubicBezTo>
                    <a:pt x="408190" y="1610655"/>
                    <a:pt x="408190" y="1470313"/>
                    <a:pt x="436163" y="1334239"/>
                  </a:cubicBezTo>
                  <a:lnTo>
                    <a:pt x="0" y="952723"/>
                  </a:lnTo>
                  <a:lnTo>
                    <a:pt x="210710" y="587761"/>
                  </a:lnTo>
                  <a:lnTo>
                    <a:pt x="759195" y="774732"/>
                  </a:lnTo>
                  <a:cubicBezTo>
                    <a:pt x="863052" y="682470"/>
                    <a:pt x="984592" y="612299"/>
                    <a:pt x="1116422" y="568487"/>
                  </a:cubicBezTo>
                  <a:lnTo>
                    <a:pt x="1228742" y="0"/>
                  </a:lnTo>
                  <a:close/>
                </a:path>
              </a:pathLst>
            </a:custGeom>
            <a:solidFill>
              <a:srgbClr val="8497B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grpSp>
          <p:nvGrpSpPr>
            <p:cNvPr id="68" name="Group 67"/>
            <p:cNvGrpSpPr/>
            <p:nvPr/>
          </p:nvGrpSpPr>
          <p:grpSpPr>
            <a:xfrm>
              <a:off x="4090" y="5493"/>
              <a:ext cx="310" cy="275"/>
              <a:chOff x="3792538" y="4095751"/>
              <a:chExt cx="1992999" cy="1768475"/>
            </a:xfrm>
            <a:solidFill>
              <a:schemeClr val="accent5"/>
            </a:solidFill>
          </p:grpSpPr>
          <p:sp>
            <p:nvSpPr>
              <p:cNvPr id="69" name="Freeform 58"/>
              <p:cNvSpPr/>
              <p:nvPr/>
            </p:nvSpPr>
            <p:spPr bwMode="auto">
              <a:xfrm>
                <a:off x="3949701" y="4908551"/>
                <a:ext cx="460375" cy="955675"/>
              </a:xfrm>
              <a:custGeom>
                <a:avLst/>
                <a:gdLst>
                  <a:gd name="T0" fmla="*/ 624 w 869"/>
                  <a:gd name="T1" fmla="*/ 0 h 1804"/>
                  <a:gd name="T2" fmla="*/ 695 w 869"/>
                  <a:gd name="T3" fmla="*/ 0 h 1804"/>
                  <a:gd name="T4" fmla="*/ 869 w 869"/>
                  <a:gd name="T5" fmla="*/ 65 h 1804"/>
                  <a:gd name="T6" fmla="*/ 869 w 869"/>
                  <a:gd name="T7" fmla="*/ 1747 h 1804"/>
                  <a:gd name="T8" fmla="*/ 866 w 869"/>
                  <a:gd name="T9" fmla="*/ 1765 h 1804"/>
                  <a:gd name="T10" fmla="*/ 858 w 869"/>
                  <a:gd name="T11" fmla="*/ 1781 h 1804"/>
                  <a:gd name="T12" fmla="*/ 846 w 869"/>
                  <a:gd name="T13" fmla="*/ 1792 h 1804"/>
                  <a:gd name="T14" fmla="*/ 831 w 869"/>
                  <a:gd name="T15" fmla="*/ 1800 h 1804"/>
                  <a:gd name="T16" fmla="*/ 813 w 869"/>
                  <a:gd name="T17" fmla="*/ 1804 h 1804"/>
                  <a:gd name="T18" fmla="*/ 55 w 869"/>
                  <a:gd name="T19" fmla="*/ 1804 h 1804"/>
                  <a:gd name="T20" fmla="*/ 38 w 869"/>
                  <a:gd name="T21" fmla="*/ 1800 h 1804"/>
                  <a:gd name="T22" fmla="*/ 22 w 869"/>
                  <a:gd name="T23" fmla="*/ 1792 h 1804"/>
                  <a:gd name="T24" fmla="*/ 10 w 869"/>
                  <a:gd name="T25" fmla="*/ 1781 h 1804"/>
                  <a:gd name="T26" fmla="*/ 2 w 869"/>
                  <a:gd name="T27" fmla="*/ 1765 h 1804"/>
                  <a:gd name="T28" fmla="*/ 0 w 869"/>
                  <a:gd name="T29" fmla="*/ 1747 h 1804"/>
                  <a:gd name="T30" fmla="*/ 0 w 869"/>
                  <a:gd name="T31" fmla="*/ 651 h 1804"/>
                  <a:gd name="T32" fmla="*/ 624 w 869"/>
                  <a:gd name="T33" fmla="*/ 0 h 1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9" h="1804">
                    <a:moveTo>
                      <a:pt x="624" y="0"/>
                    </a:moveTo>
                    <a:lnTo>
                      <a:pt x="695" y="0"/>
                    </a:lnTo>
                    <a:lnTo>
                      <a:pt x="869" y="65"/>
                    </a:lnTo>
                    <a:lnTo>
                      <a:pt x="869" y="1747"/>
                    </a:lnTo>
                    <a:lnTo>
                      <a:pt x="866" y="1765"/>
                    </a:lnTo>
                    <a:lnTo>
                      <a:pt x="858" y="1781"/>
                    </a:lnTo>
                    <a:lnTo>
                      <a:pt x="846" y="1792"/>
                    </a:lnTo>
                    <a:lnTo>
                      <a:pt x="831" y="1800"/>
                    </a:lnTo>
                    <a:lnTo>
                      <a:pt x="813" y="1804"/>
                    </a:lnTo>
                    <a:lnTo>
                      <a:pt x="55" y="1804"/>
                    </a:lnTo>
                    <a:lnTo>
                      <a:pt x="38" y="1800"/>
                    </a:lnTo>
                    <a:lnTo>
                      <a:pt x="22" y="1792"/>
                    </a:lnTo>
                    <a:lnTo>
                      <a:pt x="10" y="1781"/>
                    </a:lnTo>
                    <a:lnTo>
                      <a:pt x="2" y="1765"/>
                    </a:lnTo>
                    <a:lnTo>
                      <a:pt x="0" y="1747"/>
                    </a:lnTo>
                    <a:lnTo>
                      <a:pt x="0" y="651"/>
                    </a:lnTo>
                    <a:lnTo>
                      <a:pt x="624" y="0"/>
                    </a:lnTo>
                    <a:close/>
                  </a:path>
                </a:pathLst>
              </a:custGeom>
              <a:solidFill>
                <a:srgbClr val="8497B0"/>
              </a:solidFill>
              <a:ln w="0">
                <a:noFill/>
                <a:prstDash val="solid"/>
                <a:round/>
              </a:ln>
            </p:spPr>
            <p:txBody>
              <a:bodyPr vert="horz" wrap="square" lIns="45720" tIns="22860" rIns="45720" bIns="22860" numCol="1" anchor="t" anchorCtr="0" compatLnSpc="1"/>
              <a:lstStyle/>
              <a:p>
                <a:pPr defTabSz="685800"/>
                <a:endParaRPr lang="en-GB" dirty="0">
                  <a:solidFill>
                    <a:srgbClr val="686868"/>
                  </a:solidFill>
                  <a:latin typeface="Open Sans"/>
                </a:endParaRPr>
              </a:p>
            </p:txBody>
          </p:sp>
          <p:sp>
            <p:nvSpPr>
              <p:cNvPr id="70" name="Freeform 59"/>
              <p:cNvSpPr/>
              <p:nvPr/>
            </p:nvSpPr>
            <p:spPr bwMode="auto">
              <a:xfrm>
                <a:off x="4671842" y="5178426"/>
                <a:ext cx="460375" cy="685800"/>
              </a:xfrm>
              <a:custGeom>
                <a:avLst/>
                <a:gdLst>
                  <a:gd name="T0" fmla="*/ 56 w 871"/>
                  <a:gd name="T1" fmla="*/ 0 h 1294"/>
                  <a:gd name="T2" fmla="*/ 814 w 871"/>
                  <a:gd name="T3" fmla="*/ 0 h 1294"/>
                  <a:gd name="T4" fmla="*/ 831 w 871"/>
                  <a:gd name="T5" fmla="*/ 3 h 1294"/>
                  <a:gd name="T6" fmla="*/ 847 w 871"/>
                  <a:gd name="T7" fmla="*/ 11 h 1294"/>
                  <a:gd name="T8" fmla="*/ 859 w 871"/>
                  <a:gd name="T9" fmla="*/ 23 h 1294"/>
                  <a:gd name="T10" fmla="*/ 867 w 871"/>
                  <a:gd name="T11" fmla="*/ 39 h 1294"/>
                  <a:gd name="T12" fmla="*/ 871 w 871"/>
                  <a:gd name="T13" fmla="*/ 57 h 1294"/>
                  <a:gd name="T14" fmla="*/ 871 w 871"/>
                  <a:gd name="T15" fmla="*/ 1237 h 1294"/>
                  <a:gd name="T16" fmla="*/ 867 w 871"/>
                  <a:gd name="T17" fmla="*/ 1255 h 1294"/>
                  <a:gd name="T18" fmla="*/ 859 w 871"/>
                  <a:gd name="T19" fmla="*/ 1271 h 1294"/>
                  <a:gd name="T20" fmla="*/ 847 w 871"/>
                  <a:gd name="T21" fmla="*/ 1282 h 1294"/>
                  <a:gd name="T22" fmla="*/ 831 w 871"/>
                  <a:gd name="T23" fmla="*/ 1290 h 1294"/>
                  <a:gd name="T24" fmla="*/ 814 w 871"/>
                  <a:gd name="T25" fmla="*/ 1294 h 1294"/>
                  <a:gd name="T26" fmla="*/ 56 w 871"/>
                  <a:gd name="T27" fmla="*/ 1294 h 1294"/>
                  <a:gd name="T28" fmla="*/ 38 w 871"/>
                  <a:gd name="T29" fmla="*/ 1290 h 1294"/>
                  <a:gd name="T30" fmla="*/ 23 w 871"/>
                  <a:gd name="T31" fmla="*/ 1282 h 1294"/>
                  <a:gd name="T32" fmla="*/ 11 w 871"/>
                  <a:gd name="T33" fmla="*/ 1271 h 1294"/>
                  <a:gd name="T34" fmla="*/ 3 w 871"/>
                  <a:gd name="T35" fmla="*/ 1255 h 1294"/>
                  <a:gd name="T36" fmla="*/ 0 w 871"/>
                  <a:gd name="T37" fmla="*/ 1237 h 1294"/>
                  <a:gd name="T38" fmla="*/ 0 w 871"/>
                  <a:gd name="T39" fmla="*/ 57 h 1294"/>
                  <a:gd name="T40" fmla="*/ 3 w 871"/>
                  <a:gd name="T41" fmla="*/ 39 h 1294"/>
                  <a:gd name="T42" fmla="*/ 11 w 871"/>
                  <a:gd name="T43" fmla="*/ 23 h 1294"/>
                  <a:gd name="T44" fmla="*/ 23 w 871"/>
                  <a:gd name="T45" fmla="*/ 11 h 1294"/>
                  <a:gd name="T46" fmla="*/ 38 w 871"/>
                  <a:gd name="T47" fmla="*/ 3 h 1294"/>
                  <a:gd name="T48" fmla="*/ 56 w 871"/>
                  <a:gd name="T49" fmla="*/ 0 h 1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71" h="1294">
                    <a:moveTo>
                      <a:pt x="56" y="0"/>
                    </a:moveTo>
                    <a:lnTo>
                      <a:pt x="814" y="0"/>
                    </a:lnTo>
                    <a:lnTo>
                      <a:pt x="831" y="3"/>
                    </a:lnTo>
                    <a:lnTo>
                      <a:pt x="847" y="11"/>
                    </a:lnTo>
                    <a:lnTo>
                      <a:pt x="859" y="23"/>
                    </a:lnTo>
                    <a:lnTo>
                      <a:pt x="867" y="39"/>
                    </a:lnTo>
                    <a:lnTo>
                      <a:pt x="871" y="57"/>
                    </a:lnTo>
                    <a:lnTo>
                      <a:pt x="871" y="1237"/>
                    </a:lnTo>
                    <a:lnTo>
                      <a:pt x="867" y="1255"/>
                    </a:lnTo>
                    <a:lnTo>
                      <a:pt x="859" y="1271"/>
                    </a:lnTo>
                    <a:lnTo>
                      <a:pt x="847" y="1282"/>
                    </a:lnTo>
                    <a:lnTo>
                      <a:pt x="831" y="1290"/>
                    </a:lnTo>
                    <a:lnTo>
                      <a:pt x="814" y="1294"/>
                    </a:lnTo>
                    <a:lnTo>
                      <a:pt x="56" y="1294"/>
                    </a:lnTo>
                    <a:lnTo>
                      <a:pt x="38" y="1290"/>
                    </a:lnTo>
                    <a:lnTo>
                      <a:pt x="23" y="1282"/>
                    </a:lnTo>
                    <a:lnTo>
                      <a:pt x="11" y="1271"/>
                    </a:lnTo>
                    <a:lnTo>
                      <a:pt x="3" y="1255"/>
                    </a:lnTo>
                    <a:lnTo>
                      <a:pt x="0" y="1237"/>
                    </a:lnTo>
                    <a:lnTo>
                      <a:pt x="0" y="57"/>
                    </a:lnTo>
                    <a:lnTo>
                      <a:pt x="3" y="39"/>
                    </a:lnTo>
                    <a:lnTo>
                      <a:pt x="11" y="23"/>
                    </a:lnTo>
                    <a:lnTo>
                      <a:pt x="23" y="11"/>
                    </a:lnTo>
                    <a:lnTo>
                      <a:pt x="38" y="3"/>
                    </a:lnTo>
                    <a:lnTo>
                      <a:pt x="56" y="0"/>
                    </a:lnTo>
                    <a:close/>
                  </a:path>
                </a:pathLst>
              </a:custGeom>
              <a:solidFill>
                <a:srgbClr val="8497B0"/>
              </a:solidFill>
              <a:ln w="0">
                <a:noFill/>
                <a:prstDash val="solid"/>
                <a:round/>
              </a:ln>
            </p:spPr>
            <p:txBody>
              <a:bodyPr vert="horz" wrap="square" lIns="45720" tIns="22860" rIns="45720" bIns="22860" numCol="1" anchor="t" anchorCtr="0" compatLnSpc="1"/>
              <a:lstStyle/>
              <a:p>
                <a:pPr defTabSz="685800"/>
                <a:endParaRPr lang="en-GB" dirty="0">
                  <a:solidFill>
                    <a:srgbClr val="686868"/>
                  </a:solidFill>
                  <a:latin typeface="Open Sans"/>
                </a:endParaRPr>
              </a:p>
            </p:txBody>
          </p:sp>
          <p:sp>
            <p:nvSpPr>
              <p:cNvPr id="71" name="Freeform 60"/>
              <p:cNvSpPr/>
              <p:nvPr/>
            </p:nvSpPr>
            <p:spPr bwMode="auto">
              <a:xfrm>
                <a:off x="5326749" y="4481513"/>
                <a:ext cx="458788" cy="1382713"/>
              </a:xfrm>
              <a:custGeom>
                <a:avLst/>
                <a:gdLst>
                  <a:gd name="T0" fmla="*/ 498 w 869"/>
                  <a:gd name="T1" fmla="*/ 0 h 2612"/>
                  <a:gd name="T2" fmla="*/ 635 w 869"/>
                  <a:gd name="T3" fmla="*/ 115 h 2612"/>
                  <a:gd name="T4" fmla="*/ 664 w 869"/>
                  <a:gd name="T5" fmla="*/ 136 h 2612"/>
                  <a:gd name="T6" fmla="*/ 697 w 869"/>
                  <a:gd name="T7" fmla="*/ 150 h 2612"/>
                  <a:gd name="T8" fmla="*/ 730 w 869"/>
                  <a:gd name="T9" fmla="*/ 159 h 2612"/>
                  <a:gd name="T10" fmla="*/ 766 w 869"/>
                  <a:gd name="T11" fmla="*/ 163 h 2612"/>
                  <a:gd name="T12" fmla="*/ 799 w 869"/>
                  <a:gd name="T13" fmla="*/ 161 h 2612"/>
                  <a:gd name="T14" fmla="*/ 830 w 869"/>
                  <a:gd name="T15" fmla="*/ 153 h 2612"/>
                  <a:gd name="T16" fmla="*/ 860 w 869"/>
                  <a:gd name="T17" fmla="*/ 140 h 2612"/>
                  <a:gd name="T18" fmla="*/ 865 w 869"/>
                  <a:gd name="T19" fmla="*/ 136 h 2612"/>
                  <a:gd name="T20" fmla="*/ 869 w 869"/>
                  <a:gd name="T21" fmla="*/ 134 h 2612"/>
                  <a:gd name="T22" fmla="*/ 869 w 869"/>
                  <a:gd name="T23" fmla="*/ 2555 h 2612"/>
                  <a:gd name="T24" fmla="*/ 866 w 869"/>
                  <a:gd name="T25" fmla="*/ 2573 h 2612"/>
                  <a:gd name="T26" fmla="*/ 859 w 869"/>
                  <a:gd name="T27" fmla="*/ 2589 h 2612"/>
                  <a:gd name="T28" fmla="*/ 846 w 869"/>
                  <a:gd name="T29" fmla="*/ 2600 h 2612"/>
                  <a:gd name="T30" fmla="*/ 831 w 869"/>
                  <a:gd name="T31" fmla="*/ 2608 h 2612"/>
                  <a:gd name="T32" fmla="*/ 814 w 869"/>
                  <a:gd name="T33" fmla="*/ 2612 h 2612"/>
                  <a:gd name="T34" fmla="*/ 55 w 869"/>
                  <a:gd name="T35" fmla="*/ 2612 h 2612"/>
                  <a:gd name="T36" fmla="*/ 38 w 869"/>
                  <a:gd name="T37" fmla="*/ 2608 h 2612"/>
                  <a:gd name="T38" fmla="*/ 22 w 869"/>
                  <a:gd name="T39" fmla="*/ 2600 h 2612"/>
                  <a:gd name="T40" fmla="*/ 10 w 869"/>
                  <a:gd name="T41" fmla="*/ 2589 h 2612"/>
                  <a:gd name="T42" fmla="*/ 2 w 869"/>
                  <a:gd name="T43" fmla="*/ 2573 h 2612"/>
                  <a:gd name="T44" fmla="*/ 0 w 869"/>
                  <a:gd name="T45" fmla="*/ 2555 h 2612"/>
                  <a:gd name="T46" fmla="*/ 0 w 869"/>
                  <a:gd name="T47" fmla="*/ 544 h 2612"/>
                  <a:gd name="T48" fmla="*/ 498 w 869"/>
                  <a:gd name="T49" fmla="*/ 0 h 2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69" h="2612">
                    <a:moveTo>
                      <a:pt x="498" y="0"/>
                    </a:moveTo>
                    <a:lnTo>
                      <a:pt x="635" y="115"/>
                    </a:lnTo>
                    <a:lnTo>
                      <a:pt x="664" y="136"/>
                    </a:lnTo>
                    <a:lnTo>
                      <a:pt x="697" y="150"/>
                    </a:lnTo>
                    <a:lnTo>
                      <a:pt x="730" y="159"/>
                    </a:lnTo>
                    <a:lnTo>
                      <a:pt x="766" y="163"/>
                    </a:lnTo>
                    <a:lnTo>
                      <a:pt x="799" y="161"/>
                    </a:lnTo>
                    <a:lnTo>
                      <a:pt x="830" y="153"/>
                    </a:lnTo>
                    <a:lnTo>
                      <a:pt x="860" y="140"/>
                    </a:lnTo>
                    <a:lnTo>
                      <a:pt x="865" y="136"/>
                    </a:lnTo>
                    <a:lnTo>
                      <a:pt x="869" y="134"/>
                    </a:lnTo>
                    <a:lnTo>
                      <a:pt x="869" y="2555"/>
                    </a:lnTo>
                    <a:lnTo>
                      <a:pt x="866" y="2573"/>
                    </a:lnTo>
                    <a:lnTo>
                      <a:pt x="859" y="2589"/>
                    </a:lnTo>
                    <a:lnTo>
                      <a:pt x="846" y="2600"/>
                    </a:lnTo>
                    <a:lnTo>
                      <a:pt x="831" y="2608"/>
                    </a:lnTo>
                    <a:lnTo>
                      <a:pt x="814" y="2612"/>
                    </a:lnTo>
                    <a:lnTo>
                      <a:pt x="55" y="2612"/>
                    </a:lnTo>
                    <a:lnTo>
                      <a:pt x="38" y="2608"/>
                    </a:lnTo>
                    <a:lnTo>
                      <a:pt x="22" y="2600"/>
                    </a:lnTo>
                    <a:lnTo>
                      <a:pt x="10" y="2589"/>
                    </a:lnTo>
                    <a:lnTo>
                      <a:pt x="2" y="2573"/>
                    </a:lnTo>
                    <a:lnTo>
                      <a:pt x="0" y="2555"/>
                    </a:lnTo>
                    <a:lnTo>
                      <a:pt x="0" y="544"/>
                    </a:lnTo>
                    <a:lnTo>
                      <a:pt x="498" y="0"/>
                    </a:lnTo>
                    <a:close/>
                  </a:path>
                </a:pathLst>
              </a:custGeom>
              <a:solidFill>
                <a:srgbClr val="8497B0"/>
              </a:solidFill>
              <a:ln w="0">
                <a:noFill/>
                <a:prstDash val="solid"/>
                <a:round/>
              </a:ln>
            </p:spPr>
            <p:txBody>
              <a:bodyPr vert="horz" wrap="square" lIns="45720" tIns="22860" rIns="45720" bIns="22860" numCol="1" anchor="t" anchorCtr="0" compatLnSpc="1"/>
              <a:lstStyle/>
              <a:p>
                <a:pPr defTabSz="685800"/>
                <a:endParaRPr lang="en-GB" dirty="0">
                  <a:solidFill>
                    <a:srgbClr val="686868"/>
                  </a:solidFill>
                  <a:latin typeface="Open Sans"/>
                </a:endParaRPr>
              </a:p>
            </p:txBody>
          </p:sp>
          <p:sp>
            <p:nvSpPr>
              <p:cNvPr id="72" name="Freeform 61"/>
              <p:cNvSpPr/>
              <p:nvPr/>
            </p:nvSpPr>
            <p:spPr bwMode="auto">
              <a:xfrm>
                <a:off x="3792538" y="4095751"/>
                <a:ext cx="1992313" cy="1112838"/>
              </a:xfrm>
              <a:custGeom>
                <a:avLst/>
                <a:gdLst>
                  <a:gd name="T0" fmla="*/ 3660 w 3764"/>
                  <a:gd name="T1" fmla="*/ 0 h 2104"/>
                  <a:gd name="T2" fmla="*/ 3677 w 3764"/>
                  <a:gd name="T3" fmla="*/ 2 h 2104"/>
                  <a:gd name="T4" fmla="*/ 3691 w 3764"/>
                  <a:gd name="T5" fmla="*/ 10 h 2104"/>
                  <a:gd name="T6" fmla="*/ 3702 w 3764"/>
                  <a:gd name="T7" fmla="*/ 22 h 2104"/>
                  <a:gd name="T8" fmla="*/ 3706 w 3764"/>
                  <a:gd name="T9" fmla="*/ 38 h 2104"/>
                  <a:gd name="T10" fmla="*/ 3764 w 3764"/>
                  <a:gd name="T11" fmla="*/ 690 h 2104"/>
                  <a:gd name="T12" fmla="*/ 3764 w 3764"/>
                  <a:gd name="T13" fmla="*/ 703 h 2104"/>
                  <a:gd name="T14" fmla="*/ 3759 w 3764"/>
                  <a:gd name="T15" fmla="*/ 715 h 2104"/>
                  <a:gd name="T16" fmla="*/ 3753 w 3764"/>
                  <a:gd name="T17" fmla="*/ 725 h 2104"/>
                  <a:gd name="T18" fmla="*/ 3742 w 3764"/>
                  <a:gd name="T19" fmla="*/ 732 h 2104"/>
                  <a:gd name="T20" fmla="*/ 3731 w 3764"/>
                  <a:gd name="T21" fmla="*/ 737 h 2104"/>
                  <a:gd name="T22" fmla="*/ 3718 w 3764"/>
                  <a:gd name="T23" fmla="*/ 737 h 2104"/>
                  <a:gd name="T24" fmla="*/ 3706 w 3764"/>
                  <a:gd name="T25" fmla="*/ 733 h 2104"/>
                  <a:gd name="T26" fmla="*/ 3696 w 3764"/>
                  <a:gd name="T27" fmla="*/ 727 h 2104"/>
                  <a:gd name="T28" fmla="*/ 3426 w 3764"/>
                  <a:gd name="T29" fmla="*/ 502 h 2104"/>
                  <a:gd name="T30" fmla="*/ 2276 w 3764"/>
                  <a:gd name="T31" fmla="*/ 1757 h 2104"/>
                  <a:gd name="T32" fmla="*/ 2260 w 3764"/>
                  <a:gd name="T33" fmla="*/ 1771 h 2104"/>
                  <a:gd name="T34" fmla="*/ 2241 w 3764"/>
                  <a:gd name="T35" fmla="*/ 1783 h 2104"/>
                  <a:gd name="T36" fmla="*/ 2220 w 3764"/>
                  <a:gd name="T37" fmla="*/ 1790 h 2104"/>
                  <a:gd name="T38" fmla="*/ 2198 w 3764"/>
                  <a:gd name="T39" fmla="*/ 1793 h 2104"/>
                  <a:gd name="T40" fmla="*/ 2176 w 3764"/>
                  <a:gd name="T41" fmla="*/ 1792 h 2104"/>
                  <a:gd name="T42" fmla="*/ 2155 w 3764"/>
                  <a:gd name="T43" fmla="*/ 1786 h 2104"/>
                  <a:gd name="T44" fmla="*/ 906 w 3764"/>
                  <a:gd name="T45" fmla="*/ 1326 h 2104"/>
                  <a:gd name="T46" fmla="*/ 192 w 3764"/>
                  <a:gd name="T47" fmla="*/ 2069 h 2104"/>
                  <a:gd name="T48" fmla="*/ 175 w 3764"/>
                  <a:gd name="T49" fmla="*/ 2085 h 2104"/>
                  <a:gd name="T50" fmla="*/ 155 w 3764"/>
                  <a:gd name="T51" fmla="*/ 2095 h 2104"/>
                  <a:gd name="T52" fmla="*/ 133 w 3764"/>
                  <a:gd name="T53" fmla="*/ 2101 h 2104"/>
                  <a:gd name="T54" fmla="*/ 112 w 3764"/>
                  <a:gd name="T55" fmla="*/ 2104 h 2104"/>
                  <a:gd name="T56" fmla="*/ 91 w 3764"/>
                  <a:gd name="T57" fmla="*/ 2102 h 2104"/>
                  <a:gd name="T58" fmla="*/ 71 w 3764"/>
                  <a:gd name="T59" fmla="*/ 2095 h 2104"/>
                  <a:gd name="T60" fmla="*/ 52 w 3764"/>
                  <a:gd name="T61" fmla="*/ 2086 h 2104"/>
                  <a:gd name="T62" fmla="*/ 35 w 3764"/>
                  <a:gd name="T63" fmla="*/ 2072 h 2104"/>
                  <a:gd name="T64" fmla="*/ 17 w 3764"/>
                  <a:gd name="T65" fmla="*/ 2053 h 2104"/>
                  <a:gd name="T66" fmla="*/ 7 w 3764"/>
                  <a:gd name="T67" fmla="*/ 2031 h 2104"/>
                  <a:gd name="T68" fmla="*/ 1 w 3764"/>
                  <a:gd name="T69" fmla="*/ 2006 h 2104"/>
                  <a:gd name="T70" fmla="*/ 0 w 3764"/>
                  <a:gd name="T71" fmla="*/ 1982 h 2104"/>
                  <a:gd name="T72" fmla="*/ 6 w 3764"/>
                  <a:gd name="T73" fmla="*/ 1958 h 2104"/>
                  <a:gd name="T74" fmla="*/ 15 w 3764"/>
                  <a:gd name="T75" fmla="*/ 1934 h 2104"/>
                  <a:gd name="T76" fmla="*/ 31 w 3764"/>
                  <a:gd name="T77" fmla="*/ 1915 h 2104"/>
                  <a:gd name="T78" fmla="*/ 796 w 3764"/>
                  <a:gd name="T79" fmla="*/ 1119 h 2104"/>
                  <a:gd name="T80" fmla="*/ 815 w 3764"/>
                  <a:gd name="T81" fmla="*/ 1103 h 2104"/>
                  <a:gd name="T82" fmla="*/ 839 w 3764"/>
                  <a:gd name="T83" fmla="*/ 1091 h 2104"/>
                  <a:gd name="T84" fmla="*/ 864 w 3764"/>
                  <a:gd name="T85" fmla="*/ 1085 h 2104"/>
                  <a:gd name="T86" fmla="*/ 889 w 3764"/>
                  <a:gd name="T87" fmla="*/ 1085 h 2104"/>
                  <a:gd name="T88" fmla="*/ 915 w 3764"/>
                  <a:gd name="T89" fmla="*/ 1091 h 2104"/>
                  <a:gd name="T90" fmla="*/ 2162 w 3764"/>
                  <a:gd name="T91" fmla="*/ 1550 h 2104"/>
                  <a:gd name="T92" fmla="*/ 3254 w 3764"/>
                  <a:gd name="T93" fmla="*/ 358 h 2104"/>
                  <a:gd name="T94" fmla="*/ 2985 w 3764"/>
                  <a:gd name="T95" fmla="*/ 133 h 2104"/>
                  <a:gd name="T96" fmla="*/ 2978 w 3764"/>
                  <a:gd name="T97" fmla="*/ 125 h 2104"/>
                  <a:gd name="T98" fmla="*/ 2972 w 3764"/>
                  <a:gd name="T99" fmla="*/ 115 h 2104"/>
                  <a:gd name="T100" fmla="*/ 2970 w 3764"/>
                  <a:gd name="T101" fmla="*/ 104 h 2104"/>
                  <a:gd name="T102" fmla="*/ 2970 w 3764"/>
                  <a:gd name="T103" fmla="*/ 96 h 2104"/>
                  <a:gd name="T104" fmla="*/ 2972 w 3764"/>
                  <a:gd name="T105" fmla="*/ 88 h 2104"/>
                  <a:gd name="T106" fmla="*/ 2980 w 3764"/>
                  <a:gd name="T107" fmla="*/ 73 h 2104"/>
                  <a:gd name="T108" fmla="*/ 2993 w 3764"/>
                  <a:gd name="T109" fmla="*/ 64 h 2104"/>
                  <a:gd name="T110" fmla="*/ 3008 w 3764"/>
                  <a:gd name="T111" fmla="*/ 59 h 2104"/>
                  <a:gd name="T112" fmla="*/ 3660 w 3764"/>
                  <a:gd name="T113" fmla="*/ 0 h 2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4" h="2104">
                    <a:moveTo>
                      <a:pt x="3660" y="0"/>
                    </a:moveTo>
                    <a:lnTo>
                      <a:pt x="3677" y="2"/>
                    </a:lnTo>
                    <a:lnTo>
                      <a:pt x="3691" y="10"/>
                    </a:lnTo>
                    <a:lnTo>
                      <a:pt x="3702" y="22"/>
                    </a:lnTo>
                    <a:lnTo>
                      <a:pt x="3706" y="38"/>
                    </a:lnTo>
                    <a:lnTo>
                      <a:pt x="3764" y="690"/>
                    </a:lnTo>
                    <a:lnTo>
                      <a:pt x="3764" y="703"/>
                    </a:lnTo>
                    <a:lnTo>
                      <a:pt x="3759" y="715"/>
                    </a:lnTo>
                    <a:lnTo>
                      <a:pt x="3753" y="725"/>
                    </a:lnTo>
                    <a:lnTo>
                      <a:pt x="3742" y="732"/>
                    </a:lnTo>
                    <a:lnTo>
                      <a:pt x="3731" y="737"/>
                    </a:lnTo>
                    <a:lnTo>
                      <a:pt x="3718" y="737"/>
                    </a:lnTo>
                    <a:lnTo>
                      <a:pt x="3706" y="733"/>
                    </a:lnTo>
                    <a:lnTo>
                      <a:pt x="3696" y="727"/>
                    </a:lnTo>
                    <a:lnTo>
                      <a:pt x="3426" y="502"/>
                    </a:lnTo>
                    <a:lnTo>
                      <a:pt x="2276" y="1757"/>
                    </a:lnTo>
                    <a:lnTo>
                      <a:pt x="2260" y="1771"/>
                    </a:lnTo>
                    <a:lnTo>
                      <a:pt x="2241" y="1783"/>
                    </a:lnTo>
                    <a:lnTo>
                      <a:pt x="2220" y="1790"/>
                    </a:lnTo>
                    <a:lnTo>
                      <a:pt x="2198" y="1793"/>
                    </a:lnTo>
                    <a:lnTo>
                      <a:pt x="2176" y="1792"/>
                    </a:lnTo>
                    <a:lnTo>
                      <a:pt x="2155" y="1786"/>
                    </a:lnTo>
                    <a:lnTo>
                      <a:pt x="906" y="1326"/>
                    </a:lnTo>
                    <a:lnTo>
                      <a:pt x="192" y="2069"/>
                    </a:lnTo>
                    <a:lnTo>
                      <a:pt x="175" y="2085"/>
                    </a:lnTo>
                    <a:lnTo>
                      <a:pt x="155" y="2095"/>
                    </a:lnTo>
                    <a:lnTo>
                      <a:pt x="133" y="2101"/>
                    </a:lnTo>
                    <a:lnTo>
                      <a:pt x="112" y="2104"/>
                    </a:lnTo>
                    <a:lnTo>
                      <a:pt x="91" y="2102"/>
                    </a:lnTo>
                    <a:lnTo>
                      <a:pt x="71" y="2095"/>
                    </a:lnTo>
                    <a:lnTo>
                      <a:pt x="52" y="2086"/>
                    </a:lnTo>
                    <a:lnTo>
                      <a:pt x="35" y="2072"/>
                    </a:lnTo>
                    <a:lnTo>
                      <a:pt x="17" y="2053"/>
                    </a:lnTo>
                    <a:lnTo>
                      <a:pt x="7" y="2031"/>
                    </a:lnTo>
                    <a:lnTo>
                      <a:pt x="1" y="2006"/>
                    </a:lnTo>
                    <a:lnTo>
                      <a:pt x="0" y="1982"/>
                    </a:lnTo>
                    <a:lnTo>
                      <a:pt x="6" y="1958"/>
                    </a:lnTo>
                    <a:lnTo>
                      <a:pt x="15" y="1934"/>
                    </a:lnTo>
                    <a:lnTo>
                      <a:pt x="31" y="1915"/>
                    </a:lnTo>
                    <a:lnTo>
                      <a:pt x="796" y="1119"/>
                    </a:lnTo>
                    <a:lnTo>
                      <a:pt x="815" y="1103"/>
                    </a:lnTo>
                    <a:lnTo>
                      <a:pt x="839" y="1091"/>
                    </a:lnTo>
                    <a:lnTo>
                      <a:pt x="864" y="1085"/>
                    </a:lnTo>
                    <a:lnTo>
                      <a:pt x="889" y="1085"/>
                    </a:lnTo>
                    <a:lnTo>
                      <a:pt x="915" y="1091"/>
                    </a:lnTo>
                    <a:lnTo>
                      <a:pt x="2162" y="1550"/>
                    </a:lnTo>
                    <a:lnTo>
                      <a:pt x="3254" y="358"/>
                    </a:lnTo>
                    <a:lnTo>
                      <a:pt x="2985" y="133"/>
                    </a:lnTo>
                    <a:lnTo>
                      <a:pt x="2978" y="125"/>
                    </a:lnTo>
                    <a:lnTo>
                      <a:pt x="2972" y="115"/>
                    </a:lnTo>
                    <a:lnTo>
                      <a:pt x="2970" y="104"/>
                    </a:lnTo>
                    <a:lnTo>
                      <a:pt x="2970" y="96"/>
                    </a:lnTo>
                    <a:lnTo>
                      <a:pt x="2972" y="88"/>
                    </a:lnTo>
                    <a:lnTo>
                      <a:pt x="2980" y="73"/>
                    </a:lnTo>
                    <a:lnTo>
                      <a:pt x="2993" y="64"/>
                    </a:lnTo>
                    <a:lnTo>
                      <a:pt x="3008" y="59"/>
                    </a:lnTo>
                    <a:lnTo>
                      <a:pt x="3660" y="0"/>
                    </a:lnTo>
                    <a:close/>
                  </a:path>
                </a:pathLst>
              </a:custGeom>
              <a:solidFill>
                <a:srgbClr val="8497B0"/>
              </a:solidFill>
              <a:ln w="0">
                <a:noFill/>
                <a:prstDash val="solid"/>
                <a:round/>
              </a:ln>
            </p:spPr>
            <p:txBody>
              <a:bodyPr vert="horz" wrap="square" lIns="45720" tIns="22860" rIns="45720" bIns="22860" numCol="1" anchor="t" anchorCtr="0" compatLnSpc="1"/>
              <a:lstStyle/>
              <a:p>
                <a:pPr defTabSz="685800"/>
                <a:endParaRPr lang="en-GB" dirty="0">
                  <a:solidFill>
                    <a:srgbClr val="686868"/>
                  </a:solidFill>
                  <a:latin typeface="Open Sans"/>
                </a:endParaRPr>
              </a:p>
            </p:txBody>
          </p:sp>
        </p:grpSp>
        <p:sp>
          <p:nvSpPr>
            <p:cNvPr id="73" name="Freeform 32"/>
            <p:cNvSpPr>
              <a:spLocks noEditPoints="1"/>
            </p:cNvSpPr>
            <p:nvPr/>
          </p:nvSpPr>
          <p:spPr bwMode="auto">
            <a:xfrm>
              <a:off x="2143" y="4918"/>
              <a:ext cx="378" cy="344"/>
            </a:xfrm>
            <a:custGeom>
              <a:avLst/>
              <a:gdLst>
                <a:gd name="T0" fmla="*/ 511 w 6560"/>
                <a:gd name="T1" fmla="*/ 4571 h 6556"/>
                <a:gd name="T2" fmla="*/ 582 w 6560"/>
                <a:gd name="T3" fmla="*/ 4638 h 6556"/>
                <a:gd name="T4" fmla="*/ 794 w 6560"/>
                <a:gd name="T5" fmla="*/ 4742 h 6556"/>
                <a:gd name="T6" fmla="*/ 862 w 6560"/>
                <a:gd name="T7" fmla="*/ 4876 h 6556"/>
                <a:gd name="T8" fmla="*/ 908 w 6560"/>
                <a:gd name="T9" fmla="*/ 5147 h 6556"/>
                <a:gd name="T10" fmla="*/ 1039 w 6560"/>
                <a:gd name="T11" fmla="*/ 5386 h 6556"/>
                <a:gd name="T12" fmla="*/ 1245 w 6560"/>
                <a:gd name="T13" fmla="*/ 5571 h 6556"/>
                <a:gd name="T14" fmla="*/ 1498 w 6560"/>
                <a:gd name="T15" fmla="*/ 5675 h 6556"/>
                <a:gd name="T16" fmla="*/ 1745 w 6560"/>
                <a:gd name="T17" fmla="*/ 5691 h 6556"/>
                <a:gd name="T18" fmla="*/ 1835 w 6560"/>
                <a:gd name="T19" fmla="*/ 5809 h 6556"/>
                <a:gd name="T20" fmla="*/ 1925 w 6560"/>
                <a:gd name="T21" fmla="*/ 5982 h 6556"/>
                <a:gd name="T22" fmla="*/ 1989 w 6560"/>
                <a:gd name="T23" fmla="*/ 6048 h 6556"/>
                <a:gd name="T24" fmla="*/ 501 w 6560"/>
                <a:gd name="T25" fmla="*/ 4555 h 6556"/>
                <a:gd name="T26" fmla="*/ 2551 w 6560"/>
                <a:gd name="T27" fmla="*/ 5745 h 6556"/>
                <a:gd name="T28" fmla="*/ 2427 w 6560"/>
                <a:gd name="T29" fmla="*/ 5805 h 6556"/>
                <a:gd name="T30" fmla="*/ 2298 w 6560"/>
                <a:gd name="T31" fmla="*/ 5775 h 6556"/>
                <a:gd name="T32" fmla="*/ 2212 w 6560"/>
                <a:gd name="T33" fmla="*/ 5667 h 6556"/>
                <a:gd name="T34" fmla="*/ 2212 w 6560"/>
                <a:gd name="T35" fmla="*/ 5533 h 6556"/>
                <a:gd name="T36" fmla="*/ 5449 w 6560"/>
                <a:gd name="T37" fmla="*/ 2268 h 6556"/>
                <a:gd name="T38" fmla="*/ 1971 w 6560"/>
                <a:gd name="T39" fmla="*/ 5165 h 6556"/>
                <a:gd name="T40" fmla="*/ 1805 w 6560"/>
                <a:gd name="T41" fmla="*/ 5266 h 6556"/>
                <a:gd name="T42" fmla="*/ 1618 w 6560"/>
                <a:gd name="T43" fmla="*/ 5280 h 6556"/>
                <a:gd name="T44" fmla="*/ 1442 w 6560"/>
                <a:gd name="T45" fmla="*/ 5209 h 6556"/>
                <a:gd name="T46" fmla="*/ 1314 w 6560"/>
                <a:gd name="T47" fmla="*/ 5059 h 6556"/>
                <a:gd name="T48" fmla="*/ 1271 w 6560"/>
                <a:gd name="T49" fmla="*/ 4876 h 6556"/>
                <a:gd name="T50" fmla="*/ 1314 w 6560"/>
                <a:gd name="T51" fmla="*/ 4692 h 6556"/>
                <a:gd name="T52" fmla="*/ 4579 w 6560"/>
                <a:gd name="T53" fmla="*/ 1399 h 6556"/>
                <a:gd name="T54" fmla="*/ 1101 w 6560"/>
                <a:gd name="T55" fmla="*/ 4296 h 6556"/>
                <a:gd name="T56" fmla="*/ 979 w 6560"/>
                <a:gd name="T57" fmla="*/ 4355 h 6556"/>
                <a:gd name="T58" fmla="*/ 848 w 6560"/>
                <a:gd name="T59" fmla="*/ 4326 h 6556"/>
                <a:gd name="T60" fmla="*/ 762 w 6560"/>
                <a:gd name="T61" fmla="*/ 4218 h 6556"/>
                <a:gd name="T62" fmla="*/ 762 w 6560"/>
                <a:gd name="T63" fmla="*/ 4084 h 6556"/>
                <a:gd name="T64" fmla="*/ 4001 w 6560"/>
                <a:gd name="T65" fmla="*/ 819 h 6556"/>
                <a:gd name="T66" fmla="*/ 5339 w 6560"/>
                <a:gd name="T67" fmla="*/ 20 h 6556"/>
                <a:gd name="T68" fmla="*/ 5593 w 6560"/>
                <a:gd name="T69" fmla="*/ 124 h 6556"/>
                <a:gd name="T70" fmla="*/ 6321 w 6560"/>
                <a:gd name="T71" fmla="*/ 819 h 6556"/>
                <a:gd name="T72" fmla="*/ 6482 w 6560"/>
                <a:gd name="T73" fmla="*/ 1048 h 6556"/>
                <a:gd name="T74" fmla="*/ 6554 w 6560"/>
                <a:gd name="T75" fmla="*/ 1310 h 6556"/>
                <a:gd name="T76" fmla="*/ 6540 w 6560"/>
                <a:gd name="T77" fmla="*/ 1579 h 6556"/>
                <a:gd name="T78" fmla="*/ 6436 w 6560"/>
                <a:gd name="T79" fmla="*/ 1830 h 6556"/>
                <a:gd name="T80" fmla="*/ 6029 w 6560"/>
                <a:gd name="T81" fmla="*/ 2268 h 6556"/>
                <a:gd name="T82" fmla="*/ 4651 w 6560"/>
                <a:gd name="T83" fmla="*/ 177 h 6556"/>
                <a:gd name="T84" fmla="*/ 4895 w 6560"/>
                <a:gd name="T85" fmla="*/ 44 h 6556"/>
                <a:gd name="T86" fmla="*/ 5160 w 6560"/>
                <a:gd name="T87" fmla="*/ 0 h 6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60" h="6556">
                  <a:moveTo>
                    <a:pt x="501" y="4555"/>
                  </a:moveTo>
                  <a:lnTo>
                    <a:pt x="507" y="4563"/>
                  </a:lnTo>
                  <a:lnTo>
                    <a:pt x="511" y="4571"/>
                  </a:lnTo>
                  <a:lnTo>
                    <a:pt x="515" y="4579"/>
                  </a:lnTo>
                  <a:lnTo>
                    <a:pt x="521" y="4587"/>
                  </a:lnTo>
                  <a:lnTo>
                    <a:pt x="582" y="4638"/>
                  </a:lnTo>
                  <a:lnTo>
                    <a:pt x="648" y="4682"/>
                  </a:lnTo>
                  <a:lnTo>
                    <a:pt x="720" y="4718"/>
                  </a:lnTo>
                  <a:lnTo>
                    <a:pt x="794" y="4742"/>
                  </a:lnTo>
                  <a:lnTo>
                    <a:pt x="872" y="4758"/>
                  </a:lnTo>
                  <a:lnTo>
                    <a:pt x="864" y="4816"/>
                  </a:lnTo>
                  <a:lnTo>
                    <a:pt x="862" y="4876"/>
                  </a:lnTo>
                  <a:lnTo>
                    <a:pt x="866" y="4969"/>
                  </a:lnTo>
                  <a:lnTo>
                    <a:pt x="882" y="5059"/>
                  </a:lnTo>
                  <a:lnTo>
                    <a:pt x="908" y="5147"/>
                  </a:lnTo>
                  <a:lnTo>
                    <a:pt x="941" y="5230"/>
                  </a:lnTo>
                  <a:lnTo>
                    <a:pt x="985" y="5310"/>
                  </a:lnTo>
                  <a:lnTo>
                    <a:pt x="1039" y="5386"/>
                  </a:lnTo>
                  <a:lnTo>
                    <a:pt x="1101" y="5456"/>
                  </a:lnTo>
                  <a:lnTo>
                    <a:pt x="1171" y="5518"/>
                  </a:lnTo>
                  <a:lnTo>
                    <a:pt x="1245" y="5571"/>
                  </a:lnTo>
                  <a:lnTo>
                    <a:pt x="1324" y="5615"/>
                  </a:lnTo>
                  <a:lnTo>
                    <a:pt x="1410" y="5649"/>
                  </a:lnTo>
                  <a:lnTo>
                    <a:pt x="1498" y="5675"/>
                  </a:lnTo>
                  <a:lnTo>
                    <a:pt x="1588" y="5691"/>
                  </a:lnTo>
                  <a:lnTo>
                    <a:pt x="1681" y="5695"/>
                  </a:lnTo>
                  <a:lnTo>
                    <a:pt x="1745" y="5691"/>
                  </a:lnTo>
                  <a:lnTo>
                    <a:pt x="1807" y="5683"/>
                  </a:lnTo>
                  <a:lnTo>
                    <a:pt x="1819" y="5747"/>
                  </a:lnTo>
                  <a:lnTo>
                    <a:pt x="1835" y="5809"/>
                  </a:lnTo>
                  <a:lnTo>
                    <a:pt x="1859" y="5870"/>
                  </a:lnTo>
                  <a:lnTo>
                    <a:pt x="1889" y="5928"/>
                  </a:lnTo>
                  <a:lnTo>
                    <a:pt x="1925" y="5982"/>
                  </a:lnTo>
                  <a:lnTo>
                    <a:pt x="1971" y="6034"/>
                  </a:lnTo>
                  <a:lnTo>
                    <a:pt x="1979" y="6042"/>
                  </a:lnTo>
                  <a:lnTo>
                    <a:pt x="1989" y="6048"/>
                  </a:lnTo>
                  <a:lnTo>
                    <a:pt x="1997" y="6056"/>
                  </a:lnTo>
                  <a:lnTo>
                    <a:pt x="0" y="6556"/>
                  </a:lnTo>
                  <a:lnTo>
                    <a:pt x="501" y="4555"/>
                  </a:lnTo>
                  <a:close/>
                  <a:moveTo>
                    <a:pt x="5449" y="2268"/>
                  </a:moveTo>
                  <a:lnTo>
                    <a:pt x="5740" y="2557"/>
                  </a:lnTo>
                  <a:lnTo>
                    <a:pt x="2551" y="5745"/>
                  </a:lnTo>
                  <a:lnTo>
                    <a:pt x="2513" y="5775"/>
                  </a:lnTo>
                  <a:lnTo>
                    <a:pt x="2473" y="5795"/>
                  </a:lnTo>
                  <a:lnTo>
                    <a:pt x="2427" y="5805"/>
                  </a:lnTo>
                  <a:lnTo>
                    <a:pt x="2383" y="5805"/>
                  </a:lnTo>
                  <a:lnTo>
                    <a:pt x="2340" y="5795"/>
                  </a:lnTo>
                  <a:lnTo>
                    <a:pt x="2298" y="5775"/>
                  </a:lnTo>
                  <a:lnTo>
                    <a:pt x="2262" y="5745"/>
                  </a:lnTo>
                  <a:lnTo>
                    <a:pt x="2232" y="5709"/>
                  </a:lnTo>
                  <a:lnTo>
                    <a:pt x="2212" y="5667"/>
                  </a:lnTo>
                  <a:lnTo>
                    <a:pt x="2202" y="5623"/>
                  </a:lnTo>
                  <a:lnTo>
                    <a:pt x="2202" y="5577"/>
                  </a:lnTo>
                  <a:lnTo>
                    <a:pt x="2212" y="5533"/>
                  </a:lnTo>
                  <a:lnTo>
                    <a:pt x="2232" y="5492"/>
                  </a:lnTo>
                  <a:lnTo>
                    <a:pt x="2262" y="5456"/>
                  </a:lnTo>
                  <a:lnTo>
                    <a:pt x="5449" y="2268"/>
                  </a:lnTo>
                  <a:close/>
                  <a:moveTo>
                    <a:pt x="4579" y="1399"/>
                  </a:moveTo>
                  <a:lnTo>
                    <a:pt x="5160" y="1979"/>
                  </a:lnTo>
                  <a:lnTo>
                    <a:pt x="1971" y="5165"/>
                  </a:lnTo>
                  <a:lnTo>
                    <a:pt x="1921" y="5209"/>
                  </a:lnTo>
                  <a:lnTo>
                    <a:pt x="1865" y="5242"/>
                  </a:lnTo>
                  <a:lnTo>
                    <a:pt x="1805" y="5266"/>
                  </a:lnTo>
                  <a:lnTo>
                    <a:pt x="1743" y="5280"/>
                  </a:lnTo>
                  <a:lnTo>
                    <a:pt x="1681" y="5286"/>
                  </a:lnTo>
                  <a:lnTo>
                    <a:pt x="1618" y="5280"/>
                  </a:lnTo>
                  <a:lnTo>
                    <a:pt x="1556" y="5266"/>
                  </a:lnTo>
                  <a:lnTo>
                    <a:pt x="1498" y="5242"/>
                  </a:lnTo>
                  <a:lnTo>
                    <a:pt x="1442" y="5209"/>
                  </a:lnTo>
                  <a:lnTo>
                    <a:pt x="1390" y="5165"/>
                  </a:lnTo>
                  <a:lnTo>
                    <a:pt x="1348" y="5115"/>
                  </a:lnTo>
                  <a:lnTo>
                    <a:pt x="1314" y="5059"/>
                  </a:lnTo>
                  <a:lnTo>
                    <a:pt x="1290" y="4999"/>
                  </a:lnTo>
                  <a:lnTo>
                    <a:pt x="1277" y="4939"/>
                  </a:lnTo>
                  <a:lnTo>
                    <a:pt x="1271" y="4876"/>
                  </a:lnTo>
                  <a:lnTo>
                    <a:pt x="1277" y="4814"/>
                  </a:lnTo>
                  <a:lnTo>
                    <a:pt x="1290" y="4752"/>
                  </a:lnTo>
                  <a:lnTo>
                    <a:pt x="1314" y="4692"/>
                  </a:lnTo>
                  <a:lnTo>
                    <a:pt x="1348" y="4636"/>
                  </a:lnTo>
                  <a:lnTo>
                    <a:pt x="1390" y="4587"/>
                  </a:lnTo>
                  <a:lnTo>
                    <a:pt x="4579" y="1399"/>
                  </a:lnTo>
                  <a:close/>
                  <a:moveTo>
                    <a:pt x="4001" y="819"/>
                  </a:moveTo>
                  <a:lnTo>
                    <a:pt x="4290" y="1110"/>
                  </a:lnTo>
                  <a:lnTo>
                    <a:pt x="1101" y="4296"/>
                  </a:lnTo>
                  <a:lnTo>
                    <a:pt x="1063" y="4326"/>
                  </a:lnTo>
                  <a:lnTo>
                    <a:pt x="1023" y="4345"/>
                  </a:lnTo>
                  <a:lnTo>
                    <a:pt x="979" y="4355"/>
                  </a:lnTo>
                  <a:lnTo>
                    <a:pt x="933" y="4355"/>
                  </a:lnTo>
                  <a:lnTo>
                    <a:pt x="890" y="4345"/>
                  </a:lnTo>
                  <a:lnTo>
                    <a:pt x="848" y="4326"/>
                  </a:lnTo>
                  <a:lnTo>
                    <a:pt x="812" y="4296"/>
                  </a:lnTo>
                  <a:lnTo>
                    <a:pt x="782" y="4260"/>
                  </a:lnTo>
                  <a:lnTo>
                    <a:pt x="762" y="4218"/>
                  </a:lnTo>
                  <a:lnTo>
                    <a:pt x="752" y="4174"/>
                  </a:lnTo>
                  <a:lnTo>
                    <a:pt x="752" y="4130"/>
                  </a:lnTo>
                  <a:lnTo>
                    <a:pt x="762" y="4084"/>
                  </a:lnTo>
                  <a:lnTo>
                    <a:pt x="782" y="4044"/>
                  </a:lnTo>
                  <a:lnTo>
                    <a:pt x="812" y="4007"/>
                  </a:lnTo>
                  <a:lnTo>
                    <a:pt x="4001" y="819"/>
                  </a:lnTo>
                  <a:close/>
                  <a:moveTo>
                    <a:pt x="5160" y="0"/>
                  </a:moveTo>
                  <a:lnTo>
                    <a:pt x="5250" y="6"/>
                  </a:lnTo>
                  <a:lnTo>
                    <a:pt x="5339" y="20"/>
                  </a:lnTo>
                  <a:lnTo>
                    <a:pt x="5425" y="44"/>
                  </a:lnTo>
                  <a:lnTo>
                    <a:pt x="5511" y="80"/>
                  </a:lnTo>
                  <a:lnTo>
                    <a:pt x="5593" y="124"/>
                  </a:lnTo>
                  <a:lnTo>
                    <a:pt x="5668" y="177"/>
                  </a:lnTo>
                  <a:lnTo>
                    <a:pt x="5740" y="241"/>
                  </a:lnTo>
                  <a:lnTo>
                    <a:pt x="6321" y="819"/>
                  </a:lnTo>
                  <a:lnTo>
                    <a:pt x="6383" y="891"/>
                  </a:lnTo>
                  <a:lnTo>
                    <a:pt x="6436" y="969"/>
                  </a:lnTo>
                  <a:lnTo>
                    <a:pt x="6482" y="1048"/>
                  </a:lnTo>
                  <a:lnTo>
                    <a:pt x="6516" y="1134"/>
                  </a:lnTo>
                  <a:lnTo>
                    <a:pt x="6540" y="1220"/>
                  </a:lnTo>
                  <a:lnTo>
                    <a:pt x="6554" y="1310"/>
                  </a:lnTo>
                  <a:lnTo>
                    <a:pt x="6560" y="1399"/>
                  </a:lnTo>
                  <a:lnTo>
                    <a:pt x="6554" y="1489"/>
                  </a:lnTo>
                  <a:lnTo>
                    <a:pt x="6540" y="1579"/>
                  </a:lnTo>
                  <a:lnTo>
                    <a:pt x="6516" y="1664"/>
                  </a:lnTo>
                  <a:lnTo>
                    <a:pt x="6482" y="1750"/>
                  </a:lnTo>
                  <a:lnTo>
                    <a:pt x="6436" y="1830"/>
                  </a:lnTo>
                  <a:lnTo>
                    <a:pt x="6383" y="1908"/>
                  </a:lnTo>
                  <a:lnTo>
                    <a:pt x="6321" y="1979"/>
                  </a:lnTo>
                  <a:lnTo>
                    <a:pt x="6029" y="2268"/>
                  </a:lnTo>
                  <a:lnTo>
                    <a:pt x="4290" y="530"/>
                  </a:lnTo>
                  <a:lnTo>
                    <a:pt x="4579" y="241"/>
                  </a:lnTo>
                  <a:lnTo>
                    <a:pt x="4651" y="177"/>
                  </a:lnTo>
                  <a:lnTo>
                    <a:pt x="4729" y="124"/>
                  </a:lnTo>
                  <a:lnTo>
                    <a:pt x="4809" y="80"/>
                  </a:lnTo>
                  <a:lnTo>
                    <a:pt x="4895" y="44"/>
                  </a:lnTo>
                  <a:lnTo>
                    <a:pt x="4982" y="20"/>
                  </a:lnTo>
                  <a:lnTo>
                    <a:pt x="5070" y="6"/>
                  </a:lnTo>
                  <a:lnTo>
                    <a:pt x="5160" y="0"/>
                  </a:lnTo>
                  <a:close/>
                </a:path>
              </a:pathLst>
            </a:custGeom>
            <a:solidFill>
              <a:srgbClr val="8FAADC"/>
            </a:solidFill>
            <a:ln w="0">
              <a:noFill/>
              <a:prstDash val="solid"/>
              <a:round/>
            </a:ln>
          </p:spPr>
          <p:txBody>
            <a:bodyPr vert="horz" wrap="square" lIns="45720" tIns="22860" rIns="45720" bIns="22860" numCol="1" anchor="t" anchorCtr="0" compatLnSpc="1"/>
            <a:lstStyle/>
            <a:p>
              <a:pPr defTabSz="685800"/>
              <a:endParaRPr lang="en-GB" dirty="0">
                <a:solidFill>
                  <a:srgbClr val="686868"/>
                </a:solidFill>
                <a:latin typeface="Open Sans"/>
              </a:endParaRPr>
            </a:p>
          </p:txBody>
        </p:sp>
        <p:sp>
          <p:nvSpPr>
            <p:cNvPr id="109" name="Freeform 6"/>
            <p:cNvSpPr>
              <a:spLocks noEditPoints="1"/>
            </p:cNvSpPr>
            <p:nvPr/>
          </p:nvSpPr>
          <p:spPr bwMode="auto">
            <a:xfrm>
              <a:off x="2663" y="3146"/>
              <a:ext cx="378" cy="307"/>
            </a:xfrm>
            <a:custGeom>
              <a:avLst/>
              <a:gdLst>
                <a:gd name="T0" fmla="*/ 349 w 4172"/>
                <a:gd name="T1" fmla="*/ 2748 h 3385"/>
                <a:gd name="T2" fmla="*/ 1153 w 4172"/>
                <a:gd name="T3" fmla="*/ 2041 h 3385"/>
                <a:gd name="T4" fmla="*/ 853 w 4172"/>
                <a:gd name="T5" fmla="*/ 1741 h 3385"/>
                <a:gd name="T6" fmla="*/ 2216 w 4172"/>
                <a:gd name="T7" fmla="*/ 2638 h 3385"/>
                <a:gd name="T8" fmla="*/ 2757 w 4172"/>
                <a:gd name="T9" fmla="*/ 2062 h 3385"/>
                <a:gd name="T10" fmla="*/ 2216 w 4172"/>
                <a:gd name="T11" fmla="*/ 1702 h 3385"/>
                <a:gd name="T12" fmla="*/ 1449 w 4172"/>
                <a:gd name="T13" fmla="*/ 2039 h 3385"/>
                <a:gd name="T14" fmla="*/ 1226 w 4172"/>
                <a:gd name="T15" fmla="*/ 3002 h 3385"/>
                <a:gd name="T16" fmla="*/ 1955 w 4172"/>
                <a:gd name="T17" fmla="*/ 1702 h 3385"/>
                <a:gd name="T18" fmla="*/ 1303 w 4172"/>
                <a:gd name="T19" fmla="*/ 1823 h 3385"/>
                <a:gd name="T20" fmla="*/ 2869 w 4172"/>
                <a:gd name="T21" fmla="*/ 1823 h 3385"/>
                <a:gd name="T22" fmla="*/ 3056 w 4172"/>
                <a:gd name="T23" fmla="*/ 2004 h 3385"/>
                <a:gd name="T24" fmla="*/ 3221 w 4172"/>
                <a:gd name="T25" fmla="*/ 3048 h 3385"/>
                <a:gd name="T26" fmla="*/ 3585 w 4172"/>
                <a:gd name="T27" fmla="*/ 2274 h 3385"/>
                <a:gd name="T28" fmla="*/ 4172 w 4172"/>
                <a:gd name="T29" fmla="*/ 2864 h 3385"/>
                <a:gd name="T30" fmla="*/ 2085 w 4172"/>
                <a:gd name="T31" fmla="*/ 2864 h 3385"/>
                <a:gd name="T32" fmla="*/ 0 w 4172"/>
                <a:gd name="T33" fmla="*/ 2864 h 3385"/>
                <a:gd name="T34" fmla="*/ 3390 w 4172"/>
                <a:gd name="T35" fmla="*/ 262 h 3385"/>
                <a:gd name="T36" fmla="*/ 3286 w 4172"/>
                <a:gd name="T37" fmla="*/ 276 h 3385"/>
                <a:gd name="T38" fmla="*/ 3193 w 4172"/>
                <a:gd name="T39" fmla="*/ 315 h 3385"/>
                <a:gd name="T40" fmla="*/ 3113 w 4172"/>
                <a:gd name="T41" fmla="*/ 375 h 3385"/>
                <a:gd name="T42" fmla="*/ 3052 w 4172"/>
                <a:gd name="T43" fmla="*/ 455 h 3385"/>
                <a:gd name="T44" fmla="*/ 3013 w 4172"/>
                <a:gd name="T45" fmla="*/ 547 h 3385"/>
                <a:gd name="T46" fmla="*/ 2999 w 4172"/>
                <a:gd name="T47" fmla="*/ 652 h 3385"/>
                <a:gd name="T48" fmla="*/ 3013 w 4172"/>
                <a:gd name="T49" fmla="*/ 756 h 3385"/>
                <a:gd name="T50" fmla="*/ 3052 w 4172"/>
                <a:gd name="T51" fmla="*/ 849 h 3385"/>
                <a:gd name="T52" fmla="*/ 3113 w 4172"/>
                <a:gd name="T53" fmla="*/ 928 h 3385"/>
                <a:gd name="T54" fmla="*/ 3193 w 4172"/>
                <a:gd name="T55" fmla="*/ 988 h 3385"/>
                <a:gd name="T56" fmla="*/ 3286 w 4172"/>
                <a:gd name="T57" fmla="*/ 1029 h 3385"/>
                <a:gd name="T58" fmla="*/ 3390 w 4172"/>
                <a:gd name="T59" fmla="*/ 1043 h 3385"/>
                <a:gd name="T60" fmla="*/ 3494 w 4172"/>
                <a:gd name="T61" fmla="*/ 1029 h 3385"/>
                <a:gd name="T62" fmla="*/ 3588 w 4172"/>
                <a:gd name="T63" fmla="*/ 988 h 3385"/>
                <a:gd name="T64" fmla="*/ 3666 w 4172"/>
                <a:gd name="T65" fmla="*/ 928 h 3385"/>
                <a:gd name="T66" fmla="*/ 3727 w 4172"/>
                <a:gd name="T67" fmla="*/ 849 h 3385"/>
                <a:gd name="T68" fmla="*/ 3767 w 4172"/>
                <a:gd name="T69" fmla="*/ 756 h 3385"/>
                <a:gd name="T70" fmla="*/ 3781 w 4172"/>
                <a:gd name="T71" fmla="*/ 652 h 3385"/>
                <a:gd name="T72" fmla="*/ 3767 w 4172"/>
                <a:gd name="T73" fmla="*/ 547 h 3385"/>
                <a:gd name="T74" fmla="*/ 3727 w 4172"/>
                <a:gd name="T75" fmla="*/ 455 h 3385"/>
                <a:gd name="T76" fmla="*/ 3666 w 4172"/>
                <a:gd name="T77" fmla="*/ 375 h 3385"/>
                <a:gd name="T78" fmla="*/ 3588 w 4172"/>
                <a:gd name="T79" fmla="*/ 315 h 3385"/>
                <a:gd name="T80" fmla="*/ 3494 w 4172"/>
                <a:gd name="T81" fmla="*/ 276 h 3385"/>
                <a:gd name="T82" fmla="*/ 3390 w 4172"/>
                <a:gd name="T83" fmla="*/ 262 h 3385"/>
                <a:gd name="T84" fmla="*/ 3461 w 4172"/>
                <a:gd name="T85" fmla="*/ 4 h 3385"/>
                <a:gd name="T86" fmla="*/ 3595 w 4172"/>
                <a:gd name="T87" fmla="*/ 34 h 3385"/>
                <a:gd name="T88" fmla="*/ 3719 w 4172"/>
                <a:gd name="T89" fmla="*/ 90 h 3385"/>
                <a:gd name="T90" fmla="*/ 3827 w 4172"/>
                <a:gd name="T91" fmla="*/ 168 h 3385"/>
                <a:gd name="T92" fmla="*/ 3915 w 4172"/>
                <a:gd name="T93" fmla="*/ 267 h 3385"/>
                <a:gd name="T94" fmla="*/ 3984 w 4172"/>
                <a:gd name="T95" fmla="*/ 383 h 3385"/>
                <a:gd name="T96" fmla="*/ 4027 w 4172"/>
                <a:gd name="T97" fmla="*/ 512 h 3385"/>
                <a:gd name="T98" fmla="*/ 4042 w 4172"/>
                <a:gd name="T99" fmla="*/ 652 h 3385"/>
                <a:gd name="T100" fmla="*/ 4027 w 4172"/>
                <a:gd name="T101" fmla="*/ 794 h 3385"/>
                <a:gd name="T102" fmla="*/ 3982 w 4172"/>
                <a:gd name="T103" fmla="*/ 924 h 3385"/>
                <a:gd name="T104" fmla="*/ 2798 w 4172"/>
                <a:gd name="T105" fmla="*/ 924 h 3385"/>
                <a:gd name="T106" fmla="*/ 2754 w 4172"/>
                <a:gd name="T107" fmla="*/ 794 h 3385"/>
                <a:gd name="T108" fmla="*/ 2738 w 4172"/>
                <a:gd name="T109" fmla="*/ 652 h 3385"/>
                <a:gd name="T110" fmla="*/ 2752 w 4172"/>
                <a:gd name="T111" fmla="*/ 512 h 3385"/>
                <a:gd name="T112" fmla="*/ 2795 w 4172"/>
                <a:gd name="T113" fmla="*/ 383 h 3385"/>
                <a:gd name="T114" fmla="*/ 2864 w 4172"/>
                <a:gd name="T115" fmla="*/ 267 h 3385"/>
                <a:gd name="T116" fmla="*/ 2952 w 4172"/>
                <a:gd name="T117" fmla="*/ 168 h 3385"/>
                <a:gd name="T118" fmla="*/ 3061 w 4172"/>
                <a:gd name="T119" fmla="*/ 90 h 3385"/>
                <a:gd name="T120" fmla="*/ 3184 w 4172"/>
                <a:gd name="T121" fmla="*/ 34 h 3385"/>
                <a:gd name="T122" fmla="*/ 3319 w 4172"/>
                <a:gd name="T123" fmla="*/ 4 h 3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72" h="3385">
                  <a:moveTo>
                    <a:pt x="853" y="1741"/>
                  </a:moveTo>
                  <a:lnTo>
                    <a:pt x="349" y="2748"/>
                  </a:lnTo>
                  <a:lnTo>
                    <a:pt x="952" y="3048"/>
                  </a:lnTo>
                  <a:lnTo>
                    <a:pt x="1153" y="2041"/>
                  </a:lnTo>
                  <a:lnTo>
                    <a:pt x="1120" y="2007"/>
                  </a:lnTo>
                  <a:lnTo>
                    <a:pt x="853" y="1741"/>
                  </a:lnTo>
                  <a:close/>
                  <a:moveTo>
                    <a:pt x="2216" y="1702"/>
                  </a:moveTo>
                  <a:lnTo>
                    <a:pt x="2216" y="2638"/>
                  </a:lnTo>
                  <a:lnTo>
                    <a:pt x="2946" y="3002"/>
                  </a:lnTo>
                  <a:lnTo>
                    <a:pt x="2757" y="2062"/>
                  </a:lnTo>
                  <a:lnTo>
                    <a:pt x="2723" y="2039"/>
                  </a:lnTo>
                  <a:lnTo>
                    <a:pt x="2216" y="1702"/>
                  </a:lnTo>
                  <a:close/>
                  <a:moveTo>
                    <a:pt x="1955" y="1702"/>
                  </a:moveTo>
                  <a:lnTo>
                    <a:pt x="1449" y="2039"/>
                  </a:lnTo>
                  <a:lnTo>
                    <a:pt x="1415" y="2062"/>
                  </a:lnTo>
                  <a:lnTo>
                    <a:pt x="1226" y="3002"/>
                  </a:lnTo>
                  <a:lnTo>
                    <a:pt x="1955" y="2638"/>
                  </a:lnTo>
                  <a:lnTo>
                    <a:pt x="1955" y="1702"/>
                  </a:lnTo>
                  <a:close/>
                  <a:moveTo>
                    <a:pt x="782" y="1303"/>
                  </a:moveTo>
                  <a:lnTo>
                    <a:pt x="1303" y="1823"/>
                  </a:lnTo>
                  <a:lnTo>
                    <a:pt x="2085" y="1303"/>
                  </a:lnTo>
                  <a:lnTo>
                    <a:pt x="2869" y="1823"/>
                  </a:lnTo>
                  <a:lnTo>
                    <a:pt x="2932" y="1759"/>
                  </a:lnTo>
                  <a:lnTo>
                    <a:pt x="3056" y="2004"/>
                  </a:lnTo>
                  <a:lnTo>
                    <a:pt x="3018" y="2041"/>
                  </a:lnTo>
                  <a:lnTo>
                    <a:pt x="3221" y="3048"/>
                  </a:lnTo>
                  <a:lnTo>
                    <a:pt x="3822" y="2748"/>
                  </a:lnTo>
                  <a:lnTo>
                    <a:pt x="3585" y="2274"/>
                  </a:lnTo>
                  <a:lnTo>
                    <a:pt x="3732" y="1986"/>
                  </a:lnTo>
                  <a:lnTo>
                    <a:pt x="4172" y="2864"/>
                  </a:lnTo>
                  <a:lnTo>
                    <a:pt x="3129" y="3385"/>
                  </a:lnTo>
                  <a:lnTo>
                    <a:pt x="2085" y="2864"/>
                  </a:lnTo>
                  <a:lnTo>
                    <a:pt x="1043" y="3385"/>
                  </a:lnTo>
                  <a:lnTo>
                    <a:pt x="0" y="2864"/>
                  </a:lnTo>
                  <a:lnTo>
                    <a:pt x="782" y="1303"/>
                  </a:lnTo>
                  <a:close/>
                  <a:moveTo>
                    <a:pt x="3390" y="262"/>
                  </a:moveTo>
                  <a:lnTo>
                    <a:pt x="3337" y="264"/>
                  </a:lnTo>
                  <a:lnTo>
                    <a:pt x="3286" y="276"/>
                  </a:lnTo>
                  <a:lnTo>
                    <a:pt x="3237" y="292"/>
                  </a:lnTo>
                  <a:lnTo>
                    <a:pt x="3193" y="315"/>
                  </a:lnTo>
                  <a:lnTo>
                    <a:pt x="3151" y="343"/>
                  </a:lnTo>
                  <a:lnTo>
                    <a:pt x="3113" y="375"/>
                  </a:lnTo>
                  <a:lnTo>
                    <a:pt x="3080" y="413"/>
                  </a:lnTo>
                  <a:lnTo>
                    <a:pt x="3052" y="455"/>
                  </a:lnTo>
                  <a:lnTo>
                    <a:pt x="3029" y="499"/>
                  </a:lnTo>
                  <a:lnTo>
                    <a:pt x="3013" y="547"/>
                  </a:lnTo>
                  <a:lnTo>
                    <a:pt x="3002" y="599"/>
                  </a:lnTo>
                  <a:lnTo>
                    <a:pt x="2999" y="652"/>
                  </a:lnTo>
                  <a:lnTo>
                    <a:pt x="3002" y="705"/>
                  </a:lnTo>
                  <a:lnTo>
                    <a:pt x="3013" y="756"/>
                  </a:lnTo>
                  <a:lnTo>
                    <a:pt x="3029" y="804"/>
                  </a:lnTo>
                  <a:lnTo>
                    <a:pt x="3052" y="849"/>
                  </a:lnTo>
                  <a:lnTo>
                    <a:pt x="3080" y="890"/>
                  </a:lnTo>
                  <a:lnTo>
                    <a:pt x="3113" y="928"/>
                  </a:lnTo>
                  <a:lnTo>
                    <a:pt x="3151" y="960"/>
                  </a:lnTo>
                  <a:lnTo>
                    <a:pt x="3193" y="988"/>
                  </a:lnTo>
                  <a:lnTo>
                    <a:pt x="3237" y="1011"/>
                  </a:lnTo>
                  <a:lnTo>
                    <a:pt x="3286" y="1029"/>
                  </a:lnTo>
                  <a:lnTo>
                    <a:pt x="3337" y="1039"/>
                  </a:lnTo>
                  <a:lnTo>
                    <a:pt x="3390" y="1043"/>
                  </a:lnTo>
                  <a:lnTo>
                    <a:pt x="3443" y="1039"/>
                  </a:lnTo>
                  <a:lnTo>
                    <a:pt x="3494" y="1029"/>
                  </a:lnTo>
                  <a:lnTo>
                    <a:pt x="3542" y="1011"/>
                  </a:lnTo>
                  <a:lnTo>
                    <a:pt x="3588" y="988"/>
                  </a:lnTo>
                  <a:lnTo>
                    <a:pt x="3628" y="960"/>
                  </a:lnTo>
                  <a:lnTo>
                    <a:pt x="3666" y="928"/>
                  </a:lnTo>
                  <a:lnTo>
                    <a:pt x="3699" y="890"/>
                  </a:lnTo>
                  <a:lnTo>
                    <a:pt x="3727" y="849"/>
                  </a:lnTo>
                  <a:lnTo>
                    <a:pt x="3750" y="804"/>
                  </a:lnTo>
                  <a:lnTo>
                    <a:pt x="3767" y="756"/>
                  </a:lnTo>
                  <a:lnTo>
                    <a:pt x="3777" y="705"/>
                  </a:lnTo>
                  <a:lnTo>
                    <a:pt x="3781" y="652"/>
                  </a:lnTo>
                  <a:lnTo>
                    <a:pt x="3777" y="599"/>
                  </a:lnTo>
                  <a:lnTo>
                    <a:pt x="3767" y="547"/>
                  </a:lnTo>
                  <a:lnTo>
                    <a:pt x="3750" y="499"/>
                  </a:lnTo>
                  <a:lnTo>
                    <a:pt x="3727" y="455"/>
                  </a:lnTo>
                  <a:lnTo>
                    <a:pt x="3699" y="413"/>
                  </a:lnTo>
                  <a:lnTo>
                    <a:pt x="3666" y="375"/>
                  </a:lnTo>
                  <a:lnTo>
                    <a:pt x="3628" y="343"/>
                  </a:lnTo>
                  <a:lnTo>
                    <a:pt x="3588" y="315"/>
                  </a:lnTo>
                  <a:lnTo>
                    <a:pt x="3542" y="292"/>
                  </a:lnTo>
                  <a:lnTo>
                    <a:pt x="3494" y="276"/>
                  </a:lnTo>
                  <a:lnTo>
                    <a:pt x="3443" y="264"/>
                  </a:lnTo>
                  <a:lnTo>
                    <a:pt x="3390" y="262"/>
                  </a:lnTo>
                  <a:close/>
                  <a:moveTo>
                    <a:pt x="3390" y="0"/>
                  </a:moveTo>
                  <a:lnTo>
                    <a:pt x="3461" y="4"/>
                  </a:lnTo>
                  <a:lnTo>
                    <a:pt x="3529" y="15"/>
                  </a:lnTo>
                  <a:lnTo>
                    <a:pt x="3595" y="34"/>
                  </a:lnTo>
                  <a:lnTo>
                    <a:pt x="3658" y="58"/>
                  </a:lnTo>
                  <a:lnTo>
                    <a:pt x="3719" y="90"/>
                  </a:lnTo>
                  <a:lnTo>
                    <a:pt x="3775" y="127"/>
                  </a:lnTo>
                  <a:lnTo>
                    <a:pt x="3827" y="168"/>
                  </a:lnTo>
                  <a:lnTo>
                    <a:pt x="3874" y="215"/>
                  </a:lnTo>
                  <a:lnTo>
                    <a:pt x="3915" y="267"/>
                  </a:lnTo>
                  <a:lnTo>
                    <a:pt x="3952" y="324"/>
                  </a:lnTo>
                  <a:lnTo>
                    <a:pt x="3984" y="383"/>
                  </a:lnTo>
                  <a:lnTo>
                    <a:pt x="4009" y="446"/>
                  </a:lnTo>
                  <a:lnTo>
                    <a:pt x="4027" y="512"/>
                  </a:lnTo>
                  <a:lnTo>
                    <a:pt x="4038" y="580"/>
                  </a:lnTo>
                  <a:lnTo>
                    <a:pt x="4042" y="652"/>
                  </a:lnTo>
                  <a:lnTo>
                    <a:pt x="4038" y="723"/>
                  </a:lnTo>
                  <a:lnTo>
                    <a:pt x="4027" y="794"/>
                  </a:lnTo>
                  <a:lnTo>
                    <a:pt x="4008" y="859"/>
                  </a:lnTo>
                  <a:lnTo>
                    <a:pt x="3982" y="924"/>
                  </a:lnTo>
                  <a:lnTo>
                    <a:pt x="3390" y="2084"/>
                  </a:lnTo>
                  <a:lnTo>
                    <a:pt x="2798" y="924"/>
                  </a:lnTo>
                  <a:lnTo>
                    <a:pt x="2773" y="859"/>
                  </a:lnTo>
                  <a:lnTo>
                    <a:pt x="2754" y="794"/>
                  </a:lnTo>
                  <a:lnTo>
                    <a:pt x="2742" y="723"/>
                  </a:lnTo>
                  <a:lnTo>
                    <a:pt x="2738" y="652"/>
                  </a:lnTo>
                  <a:lnTo>
                    <a:pt x="2742" y="580"/>
                  </a:lnTo>
                  <a:lnTo>
                    <a:pt x="2752" y="512"/>
                  </a:lnTo>
                  <a:lnTo>
                    <a:pt x="2771" y="446"/>
                  </a:lnTo>
                  <a:lnTo>
                    <a:pt x="2795" y="383"/>
                  </a:lnTo>
                  <a:lnTo>
                    <a:pt x="2827" y="324"/>
                  </a:lnTo>
                  <a:lnTo>
                    <a:pt x="2864" y="267"/>
                  </a:lnTo>
                  <a:lnTo>
                    <a:pt x="2905" y="215"/>
                  </a:lnTo>
                  <a:lnTo>
                    <a:pt x="2952" y="168"/>
                  </a:lnTo>
                  <a:lnTo>
                    <a:pt x="3004" y="127"/>
                  </a:lnTo>
                  <a:lnTo>
                    <a:pt x="3061" y="90"/>
                  </a:lnTo>
                  <a:lnTo>
                    <a:pt x="3121" y="58"/>
                  </a:lnTo>
                  <a:lnTo>
                    <a:pt x="3184" y="34"/>
                  </a:lnTo>
                  <a:lnTo>
                    <a:pt x="3250" y="15"/>
                  </a:lnTo>
                  <a:lnTo>
                    <a:pt x="3319" y="4"/>
                  </a:lnTo>
                  <a:lnTo>
                    <a:pt x="3390" y="0"/>
                  </a:lnTo>
                  <a:close/>
                </a:path>
              </a:pathLst>
            </a:custGeom>
            <a:solidFill>
              <a:schemeClr val="accent3"/>
            </a:solidFill>
            <a:ln w="0">
              <a:noFill/>
              <a:prstDash val="solid"/>
              <a:round/>
            </a:ln>
          </p:spPr>
          <p:txBody>
            <a:bodyPr vert="horz" wrap="square" lIns="45720" tIns="22860" rIns="45720" bIns="22860" numCol="1" anchor="t" anchorCtr="0" compatLnSpc="1"/>
            <a:lstStyle/>
            <a:p>
              <a:pPr defTabSz="685800"/>
              <a:endParaRPr lang="en-GB" sz="900" dirty="0">
                <a:solidFill>
                  <a:srgbClr val="686868"/>
                </a:solidFill>
                <a:latin typeface="Open Sans"/>
              </a:endParaRPr>
            </a:p>
          </p:txBody>
        </p:sp>
        <p:sp>
          <p:nvSpPr>
            <p:cNvPr id="6" name="Freeform 64"/>
            <p:cNvSpPr/>
            <p:nvPr/>
          </p:nvSpPr>
          <p:spPr>
            <a:xfrm rot="20700000">
              <a:off x="1301" y="4052"/>
              <a:ext cx="2061" cy="2205"/>
            </a:xfrm>
            <a:custGeom>
              <a:avLst/>
              <a:gdLst>
                <a:gd name="connsiteX0" fmla="*/ 1569618 w 2878906"/>
                <a:gd name="connsiteY0" fmla="*/ 1054701 h 3080968"/>
                <a:gd name="connsiteX1" fmla="*/ 953670 w 2878906"/>
                <a:gd name="connsiteY1" fmla="*/ 1410319 h 3080968"/>
                <a:gd name="connsiteX2" fmla="*/ 1309288 w 2878906"/>
                <a:gd name="connsiteY2" fmla="*/ 2026267 h 3080968"/>
                <a:gd name="connsiteX3" fmla="*/ 1925236 w 2878906"/>
                <a:gd name="connsiteY3" fmla="*/ 1670649 h 3080968"/>
                <a:gd name="connsiteX4" fmla="*/ 1569618 w 2878906"/>
                <a:gd name="connsiteY4" fmla="*/ 1054701 h 3080968"/>
                <a:gd name="connsiteX5" fmla="*/ 1650164 w 2878906"/>
                <a:gd name="connsiteY5" fmla="*/ 0 h 3080968"/>
                <a:gd name="connsiteX6" fmla="*/ 1762485 w 2878906"/>
                <a:gd name="connsiteY6" fmla="*/ 568487 h 3080968"/>
                <a:gd name="connsiteX7" fmla="*/ 2038619 w 2878906"/>
                <a:gd name="connsiteY7" fmla="*/ 709744 h 3080968"/>
                <a:gd name="connsiteX8" fmla="*/ 2119712 w 2878906"/>
                <a:gd name="connsiteY8" fmla="*/ 774732 h 3080968"/>
                <a:gd name="connsiteX9" fmla="*/ 2119711 w 2878906"/>
                <a:gd name="connsiteY9" fmla="*/ 774732 h 3080968"/>
                <a:gd name="connsiteX10" fmla="*/ 2119712 w 2878906"/>
                <a:gd name="connsiteY10" fmla="*/ 774732 h 3080968"/>
                <a:gd name="connsiteX11" fmla="*/ 2119712 w 2878906"/>
                <a:gd name="connsiteY11" fmla="*/ 774732 h 3080968"/>
                <a:gd name="connsiteX12" fmla="*/ 2668196 w 2878906"/>
                <a:gd name="connsiteY12" fmla="*/ 587761 h 3080968"/>
                <a:gd name="connsiteX13" fmla="*/ 2878906 w 2878906"/>
                <a:gd name="connsiteY13" fmla="*/ 952723 h 3080968"/>
                <a:gd name="connsiteX14" fmla="*/ 2442743 w 2878906"/>
                <a:gd name="connsiteY14" fmla="*/ 1334239 h 3080968"/>
                <a:gd name="connsiteX15" fmla="*/ 2442743 w 2878906"/>
                <a:gd name="connsiteY15" fmla="*/ 1746729 h 3080968"/>
                <a:gd name="connsiteX16" fmla="*/ 2878906 w 2878906"/>
                <a:gd name="connsiteY16" fmla="*/ 2128245 h 3080968"/>
                <a:gd name="connsiteX17" fmla="*/ 2668196 w 2878906"/>
                <a:gd name="connsiteY17" fmla="*/ 2493207 h 3080968"/>
                <a:gd name="connsiteX18" fmla="*/ 2119711 w 2878906"/>
                <a:gd name="connsiteY18" fmla="*/ 2306236 h 3080968"/>
                <a:gd name="connsiteX19" fmla="*/ 1762484 w 2878906"/>
                <a:gd name="connsiteY19" fmla="*/ 2512481 h 3080968"/>
                <a:gd name="connsiteX20" fmla="*/ 1650164 w 2878906"/>
                <a:gd name="connsiteY20" fmla="*/ 3080968 h 3080968"/>
                <a:gd name="connsiteX21" fmla="*/ 1228742 w 2878906"/>
                <a:gd name="connsiteY21" fmla="*/ 3080968 h 3080968"/>
                <a:gd name="connsiteX22" fmla="*/ 1116421 w 2878906"/>
                <a:gd name="connsiteY22" fmla="*/ 2512481 h 3080968"/>
                <a:gd name="connsiteX23" fmla="*/ 759194 w 2878906"/>
                <a:gd name="connsiteY23" fmla="*/ 2306236 h 3080968"/>
                <a:gd name="connsiteX24" fmla="*/ 210710 w 2878906"/>
                <a:gd name="connsiteY24" fmla="*/ 2493207 h 3080968"/>
                <a:gd name="connsiteX25" fmla="*/ 0 w 2878906"/>
                <a:gd name="connsiteY25" fmla="*/ 2128245 h 3080968"/>
                <a:gd name="connsiteX26" fmla="*/ 436163 w 2878906"/>
                <a:gd name="connsiteY26" fmla="*/ 1746729 h 3080968"/>
                <a:gd name="connsiteX27" fmla="*/ 436163 w 2878906"/>
                <a:gd name="connsiteY27" fmla="*/ 1334239 h 3080968"/>
                <a:gd name="connsiteX28" fmla="*/ 0 w 2878906"/>
                <a:gd name="connsiteY28" fmla="*/ 952723 h 3080968"/>
                <a:gd name="connsiteX29" fmla="*/ 210710 w 2878906"/>
                <a:gd name="connsiteY29" fmla="*/ 587761 h 3080968"/>
                <a:gd name="connsiteX30" fmla="*/ 759195 w 2878906"/>
                <a:gd name="connsiteY30" fmla="*/ 774732 h 3080968"/>
                <a:gd name="connsiteX31" fmla="*/ 1116422 w 2878906"/>
                <a:gd name="connsiteY31" fmla="*/ 568487 h 3080968"/>
                <a:gd name="connsiteX32" fmla="*/ 1228742 w 2878906"/>
                <a:gd name="connsiteY32" fmla="*/ 0 h 3080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878906" h="3080968">
                  <a:moveTo>
                    <a:pt x="1569618" y="1054701"/>
                  </a:moveTo>
                  <a:cubicBezTo>
                    <a:pt x="1301328" y="982812"/>
                    <a:pt x="1025558" y="1142028"/>
                    <a:pt x="953670" y="1410319"/>
                  </a:cubicBezTo>
                  <a:cubicBezTo>
                    <a:pt x="881781" y="1678610"/>
                    <a:pt x="1040997" y="1954379"/>
                    <a:pt x="1309288" y="2026267"/>
                  </a:cubicBezTo>
                  <a:cubicBezTo>
                    <a:pt x="1577579" y="2098156"/>
                    <a:pt x="1853348" y="1938940"/>
                    <a:pt x="1925236" y="1670649"/>
                  </a:cubicBezTo>
                  <a:cubicBezTo>
                    <a:pt x="1997125" y="1402359"/>
                    <a:pt x="1837909" y="1126589"/>
                    <a:pt x="1569618" y="1054701"/>
                  </a:cubicBezTo>
                  <a:close/>
                  <a:moveTo>
                    <a:pt x="1650164" y="0"/>
                  </a:moveTo>
                  <a:lnTo>
                    <a:pt x="1762485" y="568487"/>
                  </a:lnTo>
                  <a:cubicBezTo>
                    <a:pt x="1861357" y="601346"/>
                    <a:pt x="1954442" y="649032"/>
                    <a:pt x="2038619" y="709744"/>
                  </a:cubicBezTo>
                  <a:lnTo>
                    <a:pt x="2119712" y="774732"/>
                  </a:lnTo>
                  <a:lnTo>
                    <a:pt x="2119711" y="774732"/>
                  </a:lnTo>
                  <a:lnTo>
                    <a:pt x="2119712" y="774732"/>
                  </a:lnTo>
                  <a:lnTo>
                    <a:pt x="2119712" y="774732"/>
                  </a:lnTo>
                  <a:lnTo>
                    <a:pt x="2668196" y="587761"/>
                  </a:lnTo>
                  <a:lnTo>
                    <a:pt x="2878906" y="952723"/>
                  </a:lnTo>
                  <a:lnTo>
                    <a:pt x="2442743" y="1334239"/>
                  </a:lnTo>
                  <a:cubicBezTo>
                    <a:pt x="2470716" y="1470313"/>
                    <a:pt x="2470716" y="1610655"/>
                    <a:pt x="2442743" y="1746729"/>
                  </a:cubicBezTo>
                  <a:lnTo>
                    <a:pt x="2878906" y="2128245"/>
                  </a:lnTo>
                  <a:lnTo>
                    <a:pt x="2668196" y="2493207"/>
                  </a:lnTo>
                  <a:lnTo>
                    <a:pt x="2119711" y="2306236"/>
                  </a:lnTo>
                  <a:cubicBezTo>
                    <a:pt x="2015854" y="2398498"/>
                    <a:pt x="1894314" y="2468669"/>
                    <a:pt x="1762484" y="2512481"/>
                  </a:cubicBezTo>
                  <a:lnTo>
                    <a:pt x="1650164" y="3080968"/>
                  </a:lnTo>
                  <a:lnTo>
                    <a:pt x="1228742" y="3080968"/>
                  </a:lnTo>
                  <a:lnTo>
                    <a:pt x="1116421" y="2512481"/>
                  </a:lnTo>
                  <a:cubicBezTo>
                    <a:pt x="984591" y="2468669"/>
                    <a:pt x="863051" y="2398498"/>
                    <a:pt x="759194" y="2306236"/>
                  </a:cubicBezTo>
                  <a:lnTo>
                    <a:pt x="210710" y="2493207"/>
                  </a:lnTo>
                  <a:lnTo>
                    <a:pt x="0" y="2128245"/>
                  </a:lnTo>
                  <a:lnTo>
                    <a:pt x="436163" y="1746729"/>
                  </a:lnTo>
                  <a:cubicBezTo>
                    <a:pt x="408190" y="1610655"/>
                    <a:pt x="408190" y="1470313"/>
                    <a:pt x="436163" y="1334239"/>
                  </a:cubicBezTo>
                  <a:lnTo>
                    <a:pt x="0" y="952723"/>
                  </a:lnTo>
                  <a:lnTo>
                    <a:pt x="210710" y="587761"/>
                  </a:lnTo>
                  <a:lnTo>
                    <a:pt x="759195" y="774732"/>
                  </a:lnTo>
                  <a:cubicBezTo>
                    <a:pt x="863052" y="682470"/>
                    <a:pt x="984592" y="612299"/>
                    <a:pt x="1116422" y="568487"/>
                  </a:cubicBezTo>
                  <a:lnTo>
                    <a:pt x="1228742" y="0"/>
                  </a:lnTo>
                  <a:close/>
                </a:path>
              </a:pathLst>
            </a:custGeom>
            <a:solidFill>
              <a:srgbClr val="8FAADC"/>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 name="Freeform 65"/>
            <p:cNvSpPr/>
            <p:nvPr/>
          </p:nvSpPr>
          <p:spPr>
            <a:xfrm rot="1086135">
              <a:off x="2079" y="2478"/>
              <a:ext cx="1548" cy="1657"/>
            </a:xfrm>
            <a:custGeom>
              <a:avLst/>
              <a:gdLst>
                <a:gd name="connsiteX0" fmla="*/ 1569618 w 2878906"/>
                <a:gd name="connsiteY0" fmla="*/ 1054701 h 3080968"/>
                <a:gd name="connsiteX1" fmla="*/ 953670 w 2878906"/>
                <a:gd name="connsiteY1" fmla="*/ 1410319 h 3080968"/>
                <a:gd name="connsiteX2" fmla="*/ 1309288 w 2878906"/>
                <a:gd name="connsiteY2" fmla="*/ 2026267 h 3080968"/>
                <a:gd name="connsiteX3" fmla="*/ 1925236 w 2878906"/>
                <a:gd name="connsiteY3" fmla="*/ 1670649 h 3080968"/>
                <a:gd name="connsiteX4" fmla="*/ 1569618 w 2878906"/>
                <a:gd name="connsiteY4" fmla="*/ 1054701 h 3080968"/>
                <a:gd name="connsiteX5" fmla="*/ 1650164 w 2878906"/>
                <a:gd name="connsiteY5" fmla="*/ 0 h 3080968"/>
                <a:gd name="connsiteX6" fmla="*/ 1762485 w 2878906"/>
                <a:gd name="connsiteY6" fmla="*/ 568487 h 3080968"/>
                <a:gd name="connsiteX7" fmla="*/ 2038619 w 2878906"/>
                <a:gd name="connsiteY7" fmla="*/ 709744 h 3080968"/>
                <a:gd name="connsiteX8" fmla="*/ 2119712 w 2878906"/>
                <a:gd name="connsiteY8" fmla="*/ 774732 h 3080968"/>
                <a:gd name="connsiteX9" fmla="*/ 2119711 w 2878906"/>
                <a:gd name="connsiteY9" fmla="*/ 774732 h 3080968"/>
                <a:gd name="connsiteX10" fmla="*/ 2119712 w 2878906"/>
                <a:gd name="connsiteY10" fmla="*/ 774732 h 3080968"/>
                <a:gd name="connsiteX11" fmla="*/ 2119712 w 2878906"/>
                <a:gd name="connsiteY11" fmla="*/ 774732 h 3080968"/>
                <a:gd name="connsiteX12" fmla="*/ 2668196 w 2878906"/>
                <a:gd name="connsiteY12" fmla="*/ 587761 h 3080968"/>
                <a:gd name="connsiteX13" fmla="*/ 2878906 w 2878906"/>
                <a:gd name="connsiteY13" fmla="*/ 952723 h 3080968"/>
                <a:gd name="connsiteX14" fmla="*/ 2442743 w 2878906"/>
                <a:gd name="connsiteY14" fmla="*/ 1334239 h 3080968"/>
                <a:gd name="connsiteX15" fmla="*/ 2442743 w 2878906"/>
                <a:gd name="connsiteY15" fmla="*/ 1746729 h 3080968"/>
                <a:gd name="connsiteX16" fmla="*/ 2878906 w 2878906"/>
                <a:gd name="connsiteY16" fmla="*/ 2128245 h 3080968"/>
                <a:gd name="connsiteX17" fmla="*/ 2668196 w 2878906"/>
                <a:gd name="connsiteY17" fmla="*/ 2493207 h 3080968"/>
                <a:gd name="connsiteX18" fmla="*/ 2119711 w 2878906"/>
                <a:gd name="connsiteY18" fmla="*/ 2306236 h 3080968"/>
                <a:gd name="connsiteX19" fmla="*/ 1762484 w 2878906"/>
                <a:gd name="connsiteY19" fmla="*/ 2512481 h 3080968"/>
                <a:gd name="connsiteX20" fmla="*/ 1650164 w 2878906"/>
                <a:gd name="connsiteY20" fmla="*/ 3080968 h 3080968"/>
                <a:gd name="connsiteX21" fmla="*/ 1228742 w 2878906"/>
                <a:gd name="connsiteY21" fmla="*/ 3080968 h 3080968"/>
                <a:gd name="connsiteX22" fmla="*/ 1116421 w 2878906"/>
                <a:gd name="connsiteY22" fmla="*/ 2512481 h 3080968"/>
                <a:gd name="connsiteX23" fmla="*/ 759194 w 2878906"/>
                <a:gd name="connsiteY23" fmla="*/ 2306236 h 3080968"/>
                <a:gd name="connsiteX24" fmla="*/ 210710 w 2878906"/>
                <a:gd name="connsiteY24" fmla="*/ 2493207 h 3080968"/>
                <a:gd name="connsiteX25" fmla="*/ 0 w 2878906"/>
                <a:gd name="connsiteY25" fmla="*/ 2128245 h 3080968"/>
                <a:gd name="connsiteX26" fmla="*/ 436163 w 2878906"/>
                <a:gd name="connsiteY26" fmla="*/ 1746729 h 3080968"/>
                <a:gd name="connsiteX27" fmla="*/ 436163 w 2878906"/>
                <a:gd name="connsiteY27" fmla="*/ 1334239 h 3080968"/>
                <a:gd name="connsiteX28" fmla="*/ 0 w 2878906"/>
                <a:gd name="connsiteY28" fmla="*/ 952723 h 3080968"/>
                <a:gd name="connsiteX29" fmla="*/ 210710 w 2878906"/>
                <a:gd name="connsiteY29" fmla="*/ 587761 h 3080968"/>
                <a:gd name="connsiteX30" fmla="*/ 759195 w 2878906"/>
                <a:gd name="connsiteY30" fmla="*/ 774732 h 3080968"/>
                <a:gd name="connsiteX31" fmla="*/ 1116422 w 2878906"/>
                <a:gd name="connsiteY31" fmla="*/ 568487 h 3080968"/>
                <a:gd name="connsiteX32" fmla="*/ 1228742 w 2878906"/>
                <a:gd name="connsiteY32" fmla="*/ 0 h 3080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878906" h="3080968">
                  <a:moveTo>
                    <a:pt x="1569618" y="1054701"/>
                  </a:moveTo>
                  <a:cubicBezTo>
                    <a:pt x="1301328" y="982812"/>
                    <a:pt x="1025558" y="1142028"/>
                    <a:pt x="953670" y="1410319"/>
                  </a:cubicBezTo>
                  <a:cubicBezTo>
                    <a:pt x="881781" y="1678610"/>
                    <a:pt x="1040997" y="1954379"/>
                    <a:pt x="1309288" y="2026267"/>
                  </a:cubicBezTo>
                  <a:cubicBezTo>
                    <a:pt x="1577579" y="2098156"/>
                    <a:pt x="1853348" y="1938940"/>
                    <a:pt x="1925236" y="1670649"/>
                  </a:cubicBezTo>
                  <a:cubicBezTo>
                    <a:pt x="1997125" y="1402359"/>
                    <a:pt x="1837909" y="1126589"/>
                    <a:pt x="1569618" y="1054701"/>
                  </a:cubicBezTo>
                  <a:close/>
                  <a:moveTo>
                    <a:pt x="1650164" y="0"/>
                  </a:moveTo>
                  <a:lnTo>
                    <a:pt x="1762485" y="568487"/>
                  </a:lnTo>
                  <a:cubicBezTo>
                    <a:pt x="1861357" y="601346"/>
                    <a:pt x="1954442" y="649032"/>
                    <a:pt x="2038619" y="709744"/>
                  </a:cubicBezTo>
                  <a:lnTo>
                    <a:pt x="2119712" y="774732"/>
                  </a:lnTo>
                  <a:lnTo>
                    <a:pt x="2119711" y="774732"/>
                  </a:lnTo>
                  <a:lnTo>
                    <a:pt x="2119712" y="774732"/>
                  </a:lnTo>
                  <a:lnTo>
                    <a:pt x="2119712" y="774732"/>
                  </a:lnTo>
                  <a:lnTo>
                    <a:pt x="2668196" y="587761"/>
                  </a:lnTo>
                  <a:lnTo>
                    <a:pt x="2878906" y="952723"/>
                  </a:lnTo>
                  <a:lnTo>
                    <a:pt x="2442743" y="1334239"/>
                  </a:lnTo>
                  <a:cubicBezTo>
                    <a:pt x="2470716" y="1470313"/>
                    <a:pt x="2470716" y="1610655"/>
                    <a:pt x="2442743" y="1746729"/>
                  </a:cubicBezTo>
                  <a:lnTo>
                    <a:pt x="2878906" y="2128245"/>
                  </a:lnTo>
                  <a:lnTo>
                    <a:pt x="2668196" y="2493207"/>
                  </a:lnTo>
                  <a:lnTo>
                    <a:pt x="2119711" y="2306236"/>
                  </a:lnTo>
                  <a:cubicBezTo>
                    <a:pt x="2015854" y="2398498"/>
                    <a:pt x="1894314" y="2468669"/>
                    <a:pt x="1762484" y="2512481"/>
                  </a:cubicBezTo>
                  <a:lnTo>
                    <a:pt x="1650164" y="3080968"/>
                  </a:lnTo>
                  <a:lnTo>
                    <a:pt x="1228742" y="3080968"/>
                  </a:lnTo>
                  <a:lnTo>
                    <a:pt x="1116421" y="2512481"/>
                  </a:lnTo>
                  <a:cubicBezTo>
                    <a:pt x="984591" y="2468669"/>
                    <a:pt x="863051" y="2398498"/>
                    <a:pt x="759194" y="2306236"/>
                  </a:cubicBezTo>
                  <a:lnTo>
                    <a:pt x="210710" y="2493207"/>
                  </a:lnTo>
                  <a:lnTo>
                    <a:pt x="0" y="2128245"/>
                  </a:lnTo>
                  <a:lnTo>
                    <a:pt x="436163" y="1746729"/>
                  </a:lnTo>
                  <a:cubicBezTo>
                    <a:pt x="408190" y="1610655"/>
                    <a:pt x="408190" y="1470313"/>
                    <a:pt x="436163" y="1334239"/>
                  </a:cubicBezTo>
                  <a:lnTo>
                    <a:pt x="0" y="952723"/>
                  </a:lnTo>
                  <a:lnTo>
                    <a:pt x="210710" y="587761"/>
                  </a:lnTo>
                  <a:lnTo>
                    <a:pt x="759195" y="774732"/>
                  </a:lnTo>
                  <a:cubicBezTo>
                    <a:pt x="863052" y="682470"/>
                    <a:pt x="984592" y="612299"/>
                    <a:pt x="1116422" y="568487"/>
                  </a:cubicBezTo>
                  <a:lnTo>
                    <a:pt x="1228742" y="0"/>
                  </a:lnTo>
                  <a:close/>
                </a:path>
              </a:pathLst>
            </a:custGeom>
            <a:solidFill>
              <a:schemeClr val="accent3"/>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grpSp>
      <p:grpSp>
        <p:nvGrpSpPr>
          <p:cNvPr id="27" name="Group 116"/>
          <p:cNvGrpSpPr/>
          <p:nvPr/>
        </p:nvGrpSpPr>
        <p:grpSpPr>
          <a:xfrm>
            <a:off x="10134600" y="2369820"/>
            <a:ext cx="440055" cy="487680"/>
            <a:chOff x="3792538" y="4095751"/>
            <a:chExt cx="2011363" cy="1768475"/>
          </a:xfrm>
          <a:solidFill>
            <a:schemeClr val="accent5"/>
          </a:solidFill>
        </p:grpSpPr>
        <p:sp>
          <p:nvSpPr>
            <p:cNvPr id="28" name="Freeform 58"/>
            <p:cNvSpPr/>
            <p:nvPr/>
          </p:nvSpPr>
          <p:spPr bwMode="auto">
            <a:xfrm>
              <a:off x="3953041" y="4908551"/>
              <a:ext cx="460375" cy="955675"/>
            </a:xfrm>
            <a:custGeom>
              <a:avLst/>
              <a:gdLst>
                <a:gd name="T0" fmla="*/ 624 w 869"/>
                <a:gd name="T1" fmla="*/ 0 h 1804"/>
                <a:gd name="T2" fmla="*/ 695 w 869"/>
                <a:gd name="T3" fmla="*/ 0 h 1804"/>
                <a:gd name="T4" fmla="*/ 869 w 869"/>
                <a:gd name="T5" fmla="*/ 65 h 1804"/>
                <a:gd name="T6" fmla="*/ 869 w 869"/>
                <a:gd name="T7" fmla="*/ 1747 h 1804"/>
                <a:gd name="T8" fmla="*/ 866 w 869"/>
                <a:gd name="T9" fmla="*/ 1765 h 1804"/>
                <a:gd name="T10" fmla="*/ 858 w 869"/>
                <a:gd name="T11" fmla="*/ 1781 h 1804"/>
                <a:gd name="T12" fmla="*/ 846 w 869"/>
                <a:gd name="T13" fmla="*/ 1792 h 1804"/>
                <a:gd name="T14" fmla="*/ 831 w 869"/>
                <a:gd name="T15" fmla="*/ 1800 h 1804"/>
                <a:gd name="T16" fmla="*/ 813 w 869"/>
                <a:gd name="T17" fmla="*/ 1804 h 1804"/>
                <a:gd name="T18" fmla="*/ 55 w 869"/>
                <a:gd name="T19" fmla="*/ 1804 h 1804"/>
                <a:gd name="T20" fmla="*/ 38 w 869"/>
                <a:gd name="T21" fmla="*/ 1800 h 1804"/>
                <a:gd name="T22" fmla="*/ 22 w 869"/>
                <a:gd name="T23" fmla="*/ 1792 h 1804"/>
                <a:gd name="T24" fmla="*/ 10 w 869"/>
                <a:gd name="T25" fmla="*/ 1781 h 1804"/>
                <a:gd name="T26" fmla="*/ 2 w 869"/>
                <a:gd name="T27" fmla="*/ 1765 h 1804"/>
                <a:gd name="T28" fmla="*/ 0 w 869"/>
                <a:gd name="T29" fmla="*/ 1747 h 1804"/>
                <a:gd name="T30" fmla="*/ 0 w 869"/>
                <a:gd name="T31" fmla="*/ 651 h 1804"/>
                <a:gd name="T32" fmla="*/ 624 w 869"/>
                <a:gd name="T33" fmla="*/ 0 h 1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9" h="1804">
                  <a:moveTo>
                    <a:pt x="624" y="0"/>
                  </a:moveTo>
                  <a:lnTo>
                    <a:pt x="695" y="0"/>
                  </a:lnTo>
                  <a:lnTo>
                    <a:pt x="869" y="65"/>
                  </a:lnTo>
                  <a:lnTo>
                    <a:pt x="869" y="1747"/>
                  </a:lnTo>
                  <a:lnTo>
                    <a:pt x="866" y="1765"/>
                  </a:lnTo>
                  <a:lnTo>
                    <a:pt x="858" y="1781"/>
                  </a:lnTo>
                  <a:lnTo>
                    <a:pt x="846" y="1792"/>
                  </a:lnTo>
                  <a:lnTo>
                    <a:pt x="831" y="1800"/>
                  </a:lnTo>
                  <a:lnTo>
                    <a:pt x="813" y="1804"/>
                  </a:lnTo>
                  <a:lnTo>
                    <a:pt x="55" y="1804"/>
                  </a:lnTo>
                  <a:lnTo>
                    <a:pt x="38" y="1800"/>
                  </a:lnTo>
                  <a:lnTo>
                    <a:pt x="22" y="1792"/>
                  </a:lnTo>
                  <a:lnTo>
                    <a:pt x="10" y="1781"/>
                  </a:lnTo>
                  <a:lnTo>
                    <a:pt x="2" y="1765"/>
                  </a:lnTo>
                  <a:lnTo>
                    <a:pt x="0" y="1747"/>
                  </a:lnTo>
                  <a:lnTo>
                    <a:pt x="0" y="651"/>
                  </a:lnTo>
                  <a:lnTo>
                    <a:pt x="624" y="0"/>
                  </a:lnTo>
                  <a:close/>
                </a:path>
              </a:pathLst>
            </a:custGeom>
            <a:solidFill>
              <a:srgbClr val="8497B0"/>
            </a:solidFill>
            <a:ln w="0">
              <a:noFill/>
              <a:prstDash val="solid"/>
              <a:round/>
            </a:ln>
          </p:spPr>
          <p:txBody>
            <a:bodyPr vert="horz" wrap="square" lIns="45720" tIns="22860" rIns="45720" bIns="22860" numCol="1" anchor="t" anchorCtr="0" compatLnSpc="1"/>
            <a:lstStyle/>
            <a:p>
              <a:pPr defTabSz="685800"/>
              <a:endParaRPr lang="en-GB" dirty="0">
                <a:solidFill>
                  <a:srgbClr val="686868"/>
                </a:solidFill>
                <a:latin typeface="Open Sans"/>
              </a:endParaRPr>
            </a:p>
          </p:txBody>
        </p:sp>
        <p:sp>
          <p:nvSpPr>
            <p:cNvPr id="29" name="Freeform 59"/>
            <p:cNvSpPr/>
            <p:nvPr/>
          </p:nvSpPr>
          <p:spPr bwMode="auto">
            <a:xfrm>
              <a:off x="4667251" y="5178426"/>
              <a:ext cx="460375" cy="685800"/>
            </a:xfrm>
            <a:custGeom>
              <a:avLst/>
              <a:gdLst>
                <a:gd name="T0" fmla="*/ 56 w 871"/>
                <a:gd name="T1" fmla="*/ 0 h 1294"/>
                <a:gd name="T2" fmla="*/ 814 w 871"/>
                <a:gd name="T3" fmla="*/ 0 h 1294"/>
                <a:gd name="T4" fmla="*/ 831 w 871"/>
                <a:gd name="T5" fmla="*/ 3 h 1294"/>
                <a:gd name="T6" fmla="*/ 847 w 871"/>
                <a:gd name="T7" fmla="*/ 11 h 1294"/>
                <a:gd name="T8" fmla="*/ 859 w 871"/>
                <a:gd name="T9" fmla="*/ 23 h 1294"/>
                <a:gd name="T10" fmla="*/ 867 w 871"/>
                <a:gd name="T11" fmla="*/ 39 h 1294"/>
                <a:gd name="T12" fmla="*/ 871 w 871"/>
                <a:gd name="T13" fmla="*/ 57 h 1294"/>
                <a:gd name="T14" fmla="*/ 871 w 871"/>
                <a:gd name="T15" fmla="*/ 1237 h 1294"/>
                <a:gd name="T16" fmla="*/ 867 w 871"/>
                <a:gd name="T17" fmla="*/ 1255 h 1294"/>
                <a:gd name="T18" fmla="*/ 859 w 871"/>
                <a:gd name="T19" fmla="*/ 1271 h 1294"/>
                <a:gd name="T20" fmla="*/ 847 w 871"/>
                <a:gd name="T21" fmla="*/ 1282 h 1294"/>
                <a:gd name="T22" fmla="*/ 831 w 871"/>
                <a:gd name="T23" fmla="*/ 1290 h 1294"/>
                <a:gd name="T24" fmla="*/ 814 w 871"/>
                <a:gd name="T25" fmla="*/ 1294 h 1294"/>
                <a:gd name="T26" fmla="*/ 56 w 871"/>
                <a:gd name="T27" fmla="*/ 1294 h 1294"/>
                <a:gd name="T28" fmla="*/ 38 w 871"/>
                <a:gd name="T29" fmla="*/ 1290 h 1294"/>
                <a:gd name="T30" fmla="*/ 23 w 871"/>
                <a:gd name="T31" fmla="*/ 1282 h 1294"/>
                <a:gd name="T32" fmla="*/ 11 w 871"/>
                <a:gd name="T33" fmla="*/ 1271 h 1294"/>
                <a:gd name="T34" fmla="*/ 3 w 871"/>
                <a:gd name="T35" fmla="*/ 1255 h 1294"/>
                <a:gd name="T36" fmla="*/ 0 w 871"/>
                <a:gd name="T37" fmla="*/ 1237 h 1294"/>
                <a:gd name="T38" fmla="*/ 0 w 871"/>
                <a:gd name="T39" fmla="*/ 57 h 1294"/>
                <a:gd name="T40" fmla="*/ 3 w 871"/>
                <a:gd name="T41" fmla="*/ 39 h 1294"/>
                <a:gd name="T42" fmla="*/ 11 w 871"/>
                <a:gd name="T43" fmla="*/ 23 h 1294"/>
                <a:gd name="T44" fmla="*/ 23 w 871"/>
                <a:gd name="T45" fmla="*/ 11 h 1294"/>
                <a:gd name="T46" fmla="*/ 38 w 871"/>
                <a:gd name="T47" fmla="*/ 3 h 1294"/>
                <a:gd name="T48" fmla="*/ 56 w 871"/>
                <a:gd name="T49" fmla="*/ 0 h 1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71" h="1294">
                  <a:moveTo>
                    <a:pt x="56" y="0"/>
                  </a:moveTo>
                  <a:lnTo>
                    <a:pt x="814" y="0"/>
                  </a:lnTo>
                  <a:lnTo>
                    <a:pt x="831" y="3"/>
                  </a:lnTo>
                  <a:lnTo>
                    <a:pt x="847" y="11"/>
                  </a:lnTo>
                  <a:lnTo>
                    <a:pt x="859" y="23"/>
                  </a:lnTo>
                  <a:lnTo>
                    <a:pt x="867" y="39"/>
                  </a:lnTo>
                  <a:lnTo>
                    <a:pt x="871" y="57"/>
                  </a:lnTo>
                  <a:lnTo>
                    <a:pt x="871" y="1237"/>
                  </a:lnTo>
                  <a:lnTo>
                    <a:pt x="867" y="1255"/>
                  </a:lnTo>
                  <a:lnTo>
                    <a:pt x="859" y="1271"/>
                  </a:lnTo>
                  <a:lnTo>
                    <a:pt x="847" y="1282"/>
                  </a:lnTo>
                  <a:lnTo>
                    <a:pt x="831" y="1290"/>
                  </a:lnTo>
                  <a:lnTo>
                    <a:pt x="814" y="1294"/>
                  </a:lnTo>
                  <a:lnTo>
                    <a:pt x="56" y="1294"/>
                  </a:lnTo>
                  <a:lnTo>
                    <a:pt x="38" y="1290"/>
                  </a:lnTo>
                  <a:lnTo>
                    <a:pt x="23" y="1282"/>
                  </a:lnTo>
                  <a:lnTo>
                    <a:pt x="11" y="1271"/>
                  </a:lnTo>
                  <a:lnTo>
                    <a:pt x="3" y="1255"/>
                  </a:lnTo>
                  <a:lnTo>
                    <a:pt x="0" y="1237"/>
                  </a:lnTo>
                  <a:lnTo>
                    <a:pt x="0" y="57"/>
                  </a:lnTo>
                  <a:lnTo>
                    <a:pt x="3" y="39"/>
                  </a:lnTo>
                  <a:lnTo>
                    <a:pt x="11" y="23"/>
                  </a:lnTo>
                  <a:lnTo>
                    <a:pt x="23" y="11"/>
                  </a:lnTo>
                  <a:lnTo>
                    <a:pt x="38" y="3"/>
                  </a:lnTo>
                  <a:lnTo>
                    <a:pt x="56" y="0"/>
                  </a:lnTo>
                  <a:close/>
                </a:path>
              </a:pathLst>
            </a:custGeom>
            <a:solidFill>
              <a:srgbClr val="8497B0"/>
            </a:solidFill>
            <a:ln w="0">
              <a:noFill/>
              <a:prstDash val="solid"/>
              <a:round/>
            </a:ln>
          </p:spPr>
          <p:txBody>
            <a:bodyPr vert="horz" wrap="square" lIns="45720" tIns="22860" rIns="45720" bIns="22860" numCol="1" anchor="t" anchorCtr="0" compatLnSpc="1"/>
            <a:lstStyle/>
            <a:p>
              <a:pPr defTabSz="685800"/>
              <a:endParaRPr lang="en-GB" dirty="0">
                <a:solidFill>
                  <a:srgbClr val="686868"/>
                </a:solidFill>
                <a:latin typeface="Open Sans"/>
              </a:endParaRPr>
            </a:p>
          </p:txBody>
        </p:sp>
        <p:sp>
          <p:nvSpPr>
            <p:cNvPr id="30" name="Freeform 60"/>
            <p:cNvSpPr/>
            <p:nvPr/>
          </p:nvSpPr>
          <p:spPr bwMode="auto">
            <a:xfrm>
              <a:off x="5345113" y="4481513"/>
              <a:ext cx="458788" cy="1382713"/>
            </a:xfrm>
            <a:custGeom>
              <a:avLst/>
              <a:gdLst>
                <a:gd name="T0" fmla="*/ 498 w 869"/>
                <a:gd name="T1" fmla="*/ 0 h 2612"/>
                <a:gd name="T2" fmla="*/ 635 w 869"/>
                <a:gd name="T3" fmla="*/ 115 h 2612"/>
                <a:gd name="T4" fmla="*/ 664 w 869"/>
                <a:gd name="T5" fmla="*/ 136 h 2612"/>
                <a:gd name="T6" fmla="*/ 697 w 869"/>
                <a:gd name="T7" fmla="*/ 150 h 2612"/>
                <a:gd name="T8" fmla="*/ 730 w 869"/>
                <a:gd name="T9" fmla="*/ 159 h 2612"/>
                <a:gd name="T10" fmla="*/ 766 w 869"/>
                <a:gd name="T11" fmla="*/ 163 h 2612"/>
                <a:gd name="T12" fmla="*/ 799 w 869"/>
                <a:gd name="T13" fmla="*/ 161 h 2612"/>
                <a:gd name="T14" fmla="*/ 830 w 869"/>
                <a:gd name="T15" fmla="*/ 153 h 2612"/>
                <a:gd name="T16" fmla="*/ 860 w 869"/>
                <a:gd name="T17" fmla="*/ 140 h 2612"/>
                <a:gd name="T18" fmla="*/ 865 w 869"/>
                <a:gd name="T19" fmla="*/ 136 h 2612"/>
                <a:gd name="T20" fmla="*/ 869 w 869"/>
                <a:gd name="T21" fmla="*/ 134 h 2612"/>
                <a:gd name="T22" fmla="*/ 869 w 869"/>
                <a:gd name="T23" fmla="*/ 2555 h 2612"/>
                <a:gd name="T24" fmla="*/ 866 w 869"/>
                <a:gd name="T25" fmla="*/ 2573 h 2612"/>
                <a:gd name="T26" fmla="*/ 859 w 869"/>
                <a:gd name="T27" fmla="*/ 2589 h 2612"/>
                <a:gd name="T28" fmla="*/ 846 w 869"/>
                <a:gd name="T29" fmla="*/ 2600 h 2612"/>
                <a:gd name="T30" fmla="*/ 831 w 869"/>
                <a:gd name="T31" fmla="*/ 2608 h 2612"/>
                <a:gd name="T32" fmla="*/ 814 w 869"/>
                <a:gd name="T33" fmla="*/ 2612 h 2612"/>
                <a:gd name="T34" fmla="*/ 55 w 869"/>
                <a:gd name="T35" fmla="*/ 2612 h 2612"/>
                <a:gd name="T36" fmla="*/ 38 w 869"/>
                <a:gd name="T37" fmla="*/ 2608 h 2612"/>
                <a:gd name="T38" fmla="*/ 22 w 869"/>
                <a:gd name="T39" fmla="*/ 2600 h 2612"/>
                <a:gd name="T40" fmla="*/ 10 w 869"/>
                <a:gd name="T41" fmla="*/ 2589 h 2612"/>
                <a:gd name="T42" fmla="*/ 2 w 869"/>
                <a:gd name="T43" fmla="*/ 2573 h 2612"/>
                <a:gd name="T44" fmla="*/ 0 w 869"/>
                <a:gd name="T45" fmla="*/ 2555 h 2612"/>
                <a:gd name="T46" fmla="*/ 0 w 869"/>
                <a:gd name="T47" fmla="*/ 544 h 2612"/>
                <a:gd name="T48" fmla="*/ 498 w 869"/>
                <a:gd name="T49" fmla="*/ 0 h 2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69" h="2612">
                  <a:moveTo>
                    <a:pt x="498" y="0"/>
                  </a:moveTo>
                  <a:lnTo>
                    <a:pt x="635" y="115"/>
                  </a:lnTo>
                  <a:lnTo>
                    <a:pt x="664" y="136"/>
                  </a:lnTo>
                  <a:lnTo>
                    <a:pt x="697" y="150"/>
                  </a:lnTo>
                  <a:lnTo>
                    <a:pt x="730" y="159"/>
                  </a:lnTo>
                  <a:lnTo>
                    <a:pt x="766" y="163"/>
                  </a:lnTo>
                  <a:lnTo>
                    <a:pt x="799" y="161"/>
                  </a:lnTo>
                  <a:lnTo>
                    <a:pt x="830" y="153"/>
                  </a:lnTo>
                  <a:lnTo>
                    <a:pt x="860" y="140"/>
                  </a:lnTo>
                  <a:lnTo>
                    <a:pt x="865" y="136"/>
                  </a:lnTo>
                  <a:lnTo>
                    <a:pt x="869" y="134"/>
                  </a:lnTo>
                  <a:lnTo>
                    <a:pt x="869" y="2555"/>
                  </a:lnTo>
                  <a:lnTo>
                    <a:pt x="866" y="2573"/>
                  </a:lnTo>
                  <a:lnTo>
                    <a:pt x="859" y="2589"/>
                  </a:lnTo>
                  <a:lnTo>
                    <a:pt x="846" y="2600"/>
                  </a:lnTo>
                  <a:lnTo>
                    <a:pt x="831" y="2608"/>
                  </a:lnTo>
                  <a:lnTo>
                    <a:pt x="814" y="2612"/>
                  </a:lnTo>
                  <a:lnTo>
                    <a:pt x="55" y="2612"/>
                  </a:lnTo>
                  <a:lnTo>
                    <a:pt x="38" y="2608"/>
                  </a:lnTo>
                  <a:lnTo>
                    <a:pt x="22" y="2600"/>
                  </a:lnTo>
                  <a:lnTo>
                    <a:pt x="10" y="2589"/>
                  </a:lnTo>
                  <a:lnTo>
                    <a:pt x="2" y="2573"/>
                  </a:lnTo>
                  <a:lnTo>
                    <a:pt x="0" y="2555"/>
                  </a:lnTo>
                  <a:lnTo>
                    <a:pt x="0" y="544"/>
                  </a:lnTo>
                  <a:lnTo>
                    <a:pt x="498" y="0"/>
                  </a:lnTo>
                  <a:close/>
                </a:path>
              </a:pathLst>
            </a:custGeom>
            <a:solidFill>
              <a:srgbClr val="8497B0"/>
            </a:solidFill>
            <a:ln w="0">
              <a:noFill/>
              <a:prstDash val="solid"/>
              <a:round/>
            </a:ln>
          </p:spPr>
          <p:txBody>
            <a:bodyPr vert="horz" wrap="square" lIns="45720" tIns="22860" rIns="45720" bIns="22860" numCol="1" anchor="t" anchorCtr="0" compatLnSpc="1"/>
            <a:lstStyle/>
            <a:p>
              <a:pPr defTabSz="685800"/>
              <a:endParaRPr lang="en-GB" dirty="0">
                <a:solidFill>
                  <a:srgbClr val="686868"/>
                </a:solidFill>
                <a:latin typeface="Open Sans"/>
              </a:endParaRPr>
            </a:p>
          </p:txBody>
        </p:sp>
        <p:sp>
          <p:nvSpPr>
            <p:cNvPr id="31" name="Freeform 61"/>
            <p:cNvSpPr/>
            <p:nvPr/>
          </p:nvSpPr>
          <p:spPr bwMode="auto">
            <a:xfrm>
              <a:off x="3792538" y="4095751"/>
              <a:ext cx="1992313" cy="1112838"/>
            </a:xfrm>
            <a:custGeom>
              <a:avLst/>
              <a:gdLst>
                <a:gd name="T0" fmla="*/ 3660 w 3764"/>
                <a:gd name="T1" fmla="*/ 0 h 2104"/>
                <a:gd name="T2" fmla="*/ 3677 w 3764"/>
                <a:gd name="T3" fmla="*/ 2 h 2104"/>
                <a:gd name="T4" fmla="*/ 3691 w 3764"/>
                <a:gd name="T5" fmla="*/ 10 h 2104"/>
                <a:gd name="T6" fmla="*/ 3702 w 3764"/>
                <a:gd name="T7" fmla="*/ 22 h 2104"/>
                <a:gd name="T8" fmla="*/ 3706 w 3764"/>
                <a:gd name="T9" fmla="*/ 38 h 2104"/>
                <a:gd name="T10" fmla="*/ 3764 w 3764"/>
                <a:gd name="T11" fmla="*/ 690 h 2104"/>
                <a:gd name="T12" fmla="*/ 3764 w 3764"/>
                <a:gd name="T13" fmla="*/ 703 h 2104"/>
                <a:gd name="T14" fmla="*/ 3759 w 3764"/>
                <a:gd name="T15" fmla="*/ 715 h 2104"/>
                <a:gd name="T16" fmla="*/ 3753 w 3764"/>
                <a:gd name="T17" fmla="*/ 725 h 2104"/>
                <a:gd name="T18" fmla="*/ 3742 w 3764"/>
                <a:gd name="T19" fmla="*/ 732 h 2104"/>
                <a:gd name="T20" fmla="*/ 3731 w 3764"/>
                <a:gd name="T21" fmla="*/ 737 h 2104"/>
                <a:gd name="T22" fmla="*/ 3718 w 3764"/>
                <a:gd name="T23" fmla="*/ 737 h 2104"/>
                <a:gd name="T24" fmla="*/ 3706 w 3764"/>
                <a:gd name="T25" fmla="*/ 733 h 2104"/>
                <a:gd name="T26" fmla="*/ 3696 w 3764"/>
                <a:gd name="T27" fmla="*/ 727 h 2104"/>
                <a:gd name="T28" fmla="*/ 3426 w 3764"/>
                <a:gd name="T29" fmla="*/ 502 h 2104"/>
                <a:gd name="T30" fmla="*/ 2276 w 3764"/>
                <a:gd name="T31" fmla="*/ 1757 h 2104"/>
                <a:gd name="T32" fmla="*/ 2260 w 3764"/>
                <a:gd name="T33" fmla="*/ 1771 h 2104"/>
                <a:gd name="T34" fmla="*/ 2241 w 3764"/>
                <a:gd name="T35" fmla="*/ 1783 h 2104"/>
                <a:gd name="T36" fmla="*/ 2220 w 3764"/>
                <a:gd name="T37" fmla="*/ 1790 h 2104"/>
                <a:gd name="T38" fmla="*/ 2198 w 3764"/>
                <a:gd name="T39" fmla="*/ 1793 h 2104"/>
                <a:gd name="T40" fmla="*/ 2176 w 3764"/>
                <a:gd name="T41" fmla="*/ 1792 h 2104"/>
                <a:gd name="T42" fmla="*/ 2155 w 3764"/>
                <a:gd name="T43" fmla="*/ 1786 h 2104"/>
                <a:gd name="T44" fmla="*/ 906 w 3764"/>
                <a:gd name="T45" fmla="*/ 1326 h 2104"/>
                <a:gd name="T46" fmla="*/ 192 w 3764"/>
                <a:gd name="T47" fmla="*/ 2069 h 2104"/>
                <a:gd name="T48" fmla="*/ 175 w 3764"/>
                <a:gd name="T49" fmla="*/ 2085 h 2104"/>
                <a:gd name="T50" fmla="*/ 155 w 3764"/>
                <a:gd name="T51" fmla="*/ 2095 h 2104"/>
                <a:gd name="T52" fmla="*/ 133 w 3764"/>
                <a:gd name="T53" fmla="*/ 2101 h 2104"/>
                <a:gd name="T54" fmla="*/ 112 w 3764"/>
                <a:gd name="T55" fmla="*/ 2104 h 2104"/>
                <a:gd name="T56" fmla="*/ 91 w 3764"/>
                <a:gd name="T57" fmla="*/ 2102 h 2104"/>
                <a:gd name="T58" fmla="*/ 71 w 3764"/>
                <a:gd name="T59" fmla="*/ 2095 h 2104"/>
                <a:gd name="T60" fmla="*/ 52 w 3764"/>
                <a:gd name="T61" fmla="*/ 2086 h 2104"/>
                <a:gd name="T62" fmla="*/ 35 w 3764"/>
                <a:gd name="T63" fmla="*/ 2072 h 2104"/>
                <a:gd name="T64" fmla="*/ 17 w 3764"/>
                <a:gd name="T65" fmla="*/ 2053 h 2104"/>
                <a:gd name="T66" fmla="*/ 7 w 3764"/>
                <a:gd name="T67" fmla="*/ 2031 h 2104"/>
                <a:gd name="T68" fmla="*/ 1 w 3764"/>
                <a:gd name="T69" fmla="*/ 2006 h 2104"/>
                <a:gd name="T70" fmla="*/ 0 w 3764"/>
                <a:gd name="T71" fmla="*/ 1982 h 2104"/>
                <a:gd name="T72" fmla="*/ 6 w 3764"/>
                <a:gd name="T73" fmla="*/ 1958 h 2104"/>
                <a:gd name="T74" fmla="*/ 15 w 3764"/>
                <a:gd name="T75" fmla="*/ 1934 h 2104"/>
                <a:gd name="T76" fmla="*/ 31 w 3764"/>
                <a:gd name="T77" fmla="*/ 1915 h 2104"/>
                <a:gd name="T78" fmla="*/ 796 w 3764"/>
                <a:gd name="T79" fmla="*/ 1119 h 2104"/>
                <a:gd name="T80" fmla="*/ 815 w 3764"/>
                <a:gd name="T81" fmla="*/ 1103 h 2104"/>
                <a:gd name="T82" fmla="*/ 839 w 3764"/>
                <a:gd name="T83" fmla="*/ 1091 h 2104"/>
                <a:gd name="T84" fmla="*/ 864 w 3764"/>
                <a:gd name="T85" fmla="*/ 1085 h 2104"/>
                <a:gd name="T86" fmla="*/ 889 w 3764"/>
                <a:gd name="T87" fmla="*/ 1085 h 2104"/>
                <a:gd name="T88" fmla="*/ 915 w 3764"/>
                <a:gd name="T89" fmla="*/ 1091 h 2104"/>
                <a:gd name="T90" fmla="*/ 2162 w 3764"/>
                <a:gd name="T91" fmla="*/ 1550 h 2104"/>
                <a:gd name="T92" fmla="*/ 3254 w 3764"/>
                <a:gd name="T93" fmla="*/ 358 h 2104"/>
                <a:gd name="T94" fmla="*/ 2985 w 3764"/>
                <a:gd name="T95" fmla="*/ 133 h 2104"/>
                <a:gd name="T96" fmla="*/ 2978 w 3764"/>
                <a:gd name="T97" fmla="*/ 125 h 2104"/>
                <a:gd name="T98" fmla="*/ 2972 w 3764"/>
                <a:gd name="T99" fmla="*/ 115 h 2104"/>
                <a:gd name="T100" fmla="*/ 2970 w 3764"/>
                <a:gd name="T101" fmla="*/ 104 h 2104"/>
                <a:gd name="T102" fmla="*/ 2970 w 3764"/>
                <a:gd name="T103" fmla="*/ 96 h 2104"/>
                <a:gd name="T104" fmla="*/ 2972 w 3764"/>
                <a:gd name="T105" fmla="*/ 88 h 2104"/>
                <a:gd name="T106" fmla="*/ 2980 w 3764"/>
                <a:gd name="T107" fmla="*/ 73 h 2104"/>
                <a:gd name="T108" fmla="*/ 2993 w 3764"/>
                <a:gd name="T109" fmla="*/ 64 h 2104"/>
                <a:gd name="T110" fmla="*/ 3008 w 3764"/>
                <a:gd name="T111" fmla="*/ 59 h 2104"/>
                <a:gd name="T112" fmla="*/ 3660 w 3764"/>
                <a:gd name="T113" fmla="*/ 0 h 2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4" h="2104">
                  <a:moveTo>
                    <a:pt x="3660" y="0"/>
                  </a:moveTo>
                  <a:lnTo>
                    <a:pt x="3677" y="2"/>
                  </a:lnTo>
                  <a:lnTo>
                    <a:pt x="3691" y="10"/>
                  </a:lnTo>
                  <a:lnTo>
                    <a:pt x="3702" y="22"/>
                  </a:lnTo>
                  <a:lnTo>
                    <a:pt x="3706" y="38"/>
                  </a:lnTo>
                  <a:lnTo>
                    <a:pt x="3764" y="690"/>
                  </a:lnTo>
                  <a:lnTo>
                    <a:pt x="3764" y="703"/>
                  </a:lnTo>
                  <a:lnTo>
                    <a:pt x="3759" y="715"/>
                  </a:lnTo>
                  <a:lnTo>
                    <a:pt x="3753" y="725"/>
                  </a:lnTo>
                  <a:lnTo>
                    <a:pt x="3742" y="732"/>
                  </a:lnTo>
                  <a:lnTo>
                    <a:pt x="3731" y="737"/>
                  </a:lnTo>
                  <a:lnTo>
                    <a:pt x="3718" y="737"/>
                  </a:lnTo>
                  <a:lnTo>
                    <a:pt x="3706" y="733"/>
                  </a:lnTo>
                  <a:lnTo>
                    <a:pt x="3696" y="727"/>
                  </a:lnTo>
                  <a:lnTo>
                    <a:pt x="3426" y="502"/>
                  </a:lnTo>
                  <a:lnTo>
                    <a:pt x="2276" y="1757"/>
                  </a:lnTo>
                  <a:lnTo>
                    <a:pt x="2260" y="1771"/>
                  </a:lnTo>
                  <a:lnTo>
                    <a:pt x="2241" y="1783"/>
                  </a:lnTo>
                  <a:lnTo>
                    <a:pt x="2220" y="1790"/>
                  </a:lnTo>
                  <a:lnTo>
                    <a:pt x="2198" y="1793"/>
                  </a:lnTo>
                  <a:lnTo>
                    <a:pt x="2176" y="1792"/>
                  </a:lnTo>
                  <a:lnTo>
                    <a:pt x="2155" y="1786"/>
                  </a:lnTo>
                  <a:lnTo>
                    <a:pt x="906" y="1326"/>
                  </a:lnTo>
                  <a:lnTo>
                    <a:pt x="192" y="2069"/>
                  </a:lnTo>
                  <a:lnTo>
                    <a:pt x="175" y="2085"/>
                  </a:lnTo>
                  <a:lnTo>
                    <a:pt x="155" y="2095"/>
                  </a:lnTo>
                  <a:lnTo>
                    <a:pt x="133" y="2101"/>
                  </a:lnTo>
                  <a:lnTo>
                    <a:pt x="112" y="2104"/>
                  </a:lnTo>
                  <a:lnTo>
                    <a:pt x="91" y="2102"/>
                  </a:lnTo>
                  <a:lnTo>
                    <a:pt x="71" y="2095"/>
                  </a:lnTo>
                  <a:lnTo>
                    <a:pt x="52" y="2086"/>
                  </a:lnTo>
                  <a:lnTo>
                    <a:pt x="35" y="2072"/>
                  </a:lnTo>
                  <a:lnTo>
                    <a:pt x="17" y="2053"/>
                  </a:lnTo>
                  <a:lnTo>
                    <a:pt x="7" y="2031"/>
                  </a:lnTo>
                  <a:lnTo>
                    <a:pt x="1" y="2006"/>
                  </a:lnTo>
                  <a:lnTo>
                    <a:pt x="0" y="1982"/>
                  </a:lnTo>
                  <a:lnTo>
                    <a:pt x="6" y="1958"/>
                  </a:lnTo>
                  <a:lnTo>
                    <a:pt x="15" y="1934"/>
                  </a:lnTo>
                  <a:lnTo>
                    <a:pt x="31" y="1915"/>
                  </a:lnTo>
                  <a:lnTo>
                    <a:pt x="796" y="1119"/>
                  </a:lnTo>
                  <a:lnTo>
                    <a:pt x="815" y="1103"/>
                  </a:lnTo>
                  <a:lnTo>
                    <a:pt x="839" y="1091"/>
                  </a:lnTo>
                  <a:lnTo>
                    <a:pt x="864" y="1085"/>
                  </a:lnTo>
                  <a:lnTo>
                    <a:pt x="889" y="1085"/>
                  </a:lnTo>
                  <a:lnTo>
                    <a:pt x="915" y="1091"/>
                  </a:lnTo>
                  <a:lnTo>
                    <a:pt x="2162" y="1550"/>
                  </a:lnTo>
                  <a:lnTo>
                    <a:pt x="3254" y="358"/>
                  </a:lnTo>
                  <a:lnTo>
                    <a:pt x="2985" y="133"/>
                  </a:lnTo>
                  <a:lnTo>
                    <a:pt x="2978" y="125"/>
                  </a:lnTo>
                  <a:lnTo>
                    <a:pt x="2972" y="115"/>
                  </a:lnTo>
                  <a:lnTo>
                    <a:pt x="2970" y="104"/>
                  </a:lnTo>
                  <a:lnTo>
                    <a:pt x="2970" y="96"/>
                  </a:lnTo>
                  <a:lnTo>
                    <a:pt x="2972" y="88"/>
                  </a:lnTo>
                  <a:lnTo>
                    <a:pt x="2980" y="73"/>
                  </a:lnTo>
                  <a:lnTo>
                    <a:pt x="2993" y="64"/>
                  </a:lnTo>
                  <a:lnTo>
                    <a:pt x="3008" y="59"/>
                  </a:lnTo>
                  <a:lnTo>
                    <a:pt x="3660" y="0"/>
                  </a:lnTo>
                  <a:close/>
                </a:path>
              </a:pathLst>
            </a:custGeom>
            <a:solidFill>
              <a:srgbClr val="8497B0"/>
            </a:solidFill>
            <a:ln w="0">
              <a:noFill/>
              <a:prstDash val="solid"/>
              <a:round/>
            </a:ln>
          </p:spPr>
          <p:txBody>
            <a:bodyPr vert="horz" wrap="square" lIns="45720" tIns="22860" rIns="45720" bIns="22860" numCol="1" anchor="t" anchorCtr="0" compatLnSpc="1"/>
            <a:lstStyle/>
            <a:p>
              <a:pPr defTabSz="685800"/>
              <a:endParaRPr lang="en-GB" dirty="0">
                <a:solidFill>
                  <a:srgbClr val="686868"/>
                </a:solidFill>
                <a:latin typeface="Open Sans"/>
              </a:endParaRPr>
            </a:p>
          </p:txBody>
        </p:sp>
      </p:grpSp>
      <p:sp>
        <p:nvSpPr>
          <p:cNvPr id="38" name="Freeform 32"/>
          <p:cNvSpPr>
            <a:spLocks noEditPoints="1"/>
          </p:cNvSpPr>
          <p:nvPr/>
        </p:nvSpPr>
        <p:spPr bwMode="auto">
          <a:xfrm>
            <a:off x="7724140" y="2407920"/>
            <a:ext cx="438785" cy="553085"/>
          </a:xfrm>
          <a:custGeom>
            <a:avLst/>
            <a:gdLst>
              <a:gd name="T0" fmla="*/ 511 w 6560"/>
              <a:gd name="T1" fmla="*/ 4571 h 6556"/>
              <a:gd name="T2" fmla="*/ 582 w 6560"/>
              <a:gd name="T3" fmla="*/ 4638 h 6556"/>
              <a:gd name="T4" fmla="*/ 794 w 6560"/>
              <a:gd name="T5" fmla="*/ 4742 h 6556"/>
              <a:gd name="T6" fmla="*/ 862 w 6560"/>
              <a:gd name="T7" fmla="*/ 4876 h 6556"/>
              <a:gd name="T8" fmla="*/ 908 w 6560"/>
              <a:gd name="T9" fmla="*/ 5147 h 6556"/>
              <a:gd name="T10" fmla="*/ 1039 w 6560"/>
              <a:gd name="T11" fmla="*/ 5386 h 6556"/>
              <a:gd name="T12" fmla="*/ 1245 w 6560"/>
              <a:gd name="T13" fmla="*/ 5571 h 6556"/>
              <a:gd name="T14" fmla="*/ 1498 w 6560"/>
              <a:gd name="T15" fmla="*/ 5675 h 6556"/>
              <a:gd name="T16" fmla="*/ 1745 w 6560"/>
              <a:gd name="T17" fmla="*/ 5691 h 6556"/>
              <a:gd name="T18" fmla="*/ 1835 w 6560"/>
              <a:gd name="T19" fmla="*/ 5809 h 6556"/>
              <a:gd name="T20" fmla="*/ 1925 w 6560"/>
              <a:gd name="T21" fmla="*/ 5982 h 6556"/>
              <a:gd name="T22" fmla="*/ 1989 w 6560"/>
              <a:gd name="T23" fmla="*/ 6048 h 6556"/>
              <a:gd name="T24" fmla="*/ 501 w 6560"/>
              <a:gd name="T25" fmla="*/ 4555 h 6556"/>
              <a:gd name="T26" fmla="*/ 2551 w 6560"/>
              <a:gd name="T27" fmla="*/ 5745 h 6556"/>
              <a:gd name="T28" fmla="*/ 2427 w 6560"/>
              <a:gd name="T29" fmla="*/ 5805 h 6556"/>
              <a:gd name="T30" fmla="*/ 2298 w 6560"/>
              <a:gd name="T31" fmla="*/ 5775 h 6556"/>
              <a:gd name="T32" fmla="*/ 2212 w 6560"/>
              <a:gd name="T33" fmla="*/ 5667 h 6556"/>
              <a:gd name="T34" fmla="*/ 2212 w 6560"/>
              <a:gd name="T35" fmla="*/ 5533 h 6556"/>
              <a:gd name="T36" fmla="*/ 5449 w 6560"/>
              <a:gd name="T37" fmla="*/ 2268 h 6556"/>
              <a:gd name="T38" fmla="*/ 1971 w 6560"/>
              <a:gd name="T39" fmla="*/ 5165 h 6556"/>
              <a:gd name="T40" fmla="*/ 1805 w 6560"/>
              <a:gd name="T41" fmla="*/ 5266 h 6556"/>
              <a:gd name="T42" fmla="*/ 1618 w 6560"/>
              <a:gd name="T43" fmla="*/ 5280 h 6556"/>
              <a:gd name="T44" fmla="*/ 1442 w 6560"/>
              <a:gd name="T45" fmla="*/ 5209 h 6556"/>
              <a:gd name="T46" fmla="*/ 1314 w 6560"/>
              <a:gd name="T47" fmla="*/ 5059 h 6556"/>
              <a:gd name="T48" fmla="*/ 1271 w 6560"/>
              <a:gd name="T49" fmla="*/ 4876 h 6556"/>
              <a:gd name="T50" fmla="*/ 1314 w 6560"/>
              <a:gd name="T51" fmla="*/ 4692 h 6556"/>
              <a:gd name="T52" fmla="*/ 4579 w 6560"/>
              <a:gd name="T53" fmla="*/ 1399 h 6556"/>
              <a:gd name="T54" fmla="*/ 1101 w 6560"/>
              <a:gd name="T55" fmla="*/ 4296 h 6556"/>
              <a:gd name="T56" fmla="*/ 979 w 6560"/>
              <a:gd name="T57" fmla="*/ 4355 h 6556"/>
              <a:gd name="T58" fmla="*/ 848 w 6560"/>
              <a:gd name="T59" fmla="*/ 4326 h 6556"/>
              <a:gd name="T60" fmla="*/ 762 w 6560"/>
              <a:gd name="T61" fmla="*/ 4218 h 6556"/>
              <a:gd name="T62" fmla="*/ 762 w 6560"/>
              <a:gd name="T63" fmla="*/ 4084 h 6556"/>
              <a:gd name="T64" fmla="*/ 4001 w 6560"/>
              <a:gd name="T65" fmla="*/ 819 h 6556"/>
              <a:gd name="T66" fmla="*/ 5339 w 6560"/>
              <a:gd name="T67" fmla="*/ 20 h 6556"/>
              <a:gd name="T68" fmla="*/ 5593 w 6560"/>
              <a:gd name="T69" fmla="*/ 124 h 6556"/>
              <a:gd name="T70" fmla="*/ 6321 w 6560"/>
              <a:gd name="T71" fmla="*/ 819 h 6556"/>
              <a:gd name="T72" fmla="*/ 6482 w 6560"/>
              <a:gd name="T73" fmla="*/ 1048 h 6556"/>
              <a:gd name="T74" fmla="*/ 6554 w 6560"/>
              <a:gd name="T75" fmla="*/ 1310 h 6556"/>
              <a:gd name="T76" fmla="*/ 6540 w 6560"/>
              <a:gd name="T77" fmla="*/ 1579 h 6556"/>
              <a:gd name="T78" fmla="*/ 6436 w 6560"/>
              <a:gd name="T79" fmla="*/ 1830 h 6556"/>
              <a:gd name="T80" fmla="*/ 6029 w 6560"/>
              <a:gd name="T81" fmla="*/ 2268 h 6556"/>
              <a:gd name="T82" fmla="*/ 4651 w 6560"/>
              <a:gd name="T83" fmla="*/ 177 h 6556"/>
              <a:gd name="T84" fmla="*/ 4895 w 6560"/>
              <a:gd name="T85" fmla="*/ 44 h 6556"/>
              <a:gd name="T86" fmla="*/ 5160 w 6560"/>
              <a:gd name="T87" fmla="*/ 0 h 6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60" h="6556">
                <a:moveTo>
                  <a:pt x="501" y="4555"/>
                </a:moveTo>
                <a:lnTo>
                  <a:pt x="507" y="4563"/>
                </a:lnTo>
                <a:lnTo>
                  <a:pt x="511" y="4571"/>
                </a:lnTo>
                <a:lnTo>
                  <a:pt x="515" y="4579"/>
                </a:lnTo>
                <a:lnTo>
                  <a:pt x="521" y="4587"/>
                </a:lnTo>
                <a:lnTo>
                  <a:pt x="582" y="4638"/>
                </a:lnTo>
                <a:lnTo>
                  <a:pt x="648" y="4682"/>
                </a:lnTo>
                <a:lnTo>
                  <a:pt x="720" y="4718"/>
                </a:lnTo>
                <a:lnTo>
                  <a:pt x="794" y="4742"/>
                </a:lnTo>
                <a:lnTo>
                  <a:pt x="872" y="4758"/>
                </a:lnTo>
                <a:lnTo>
                  <a:pt x="864" y="4816"/>
                </a:lnTo>
                <a:lnTo>
                  <a:pt x="862" y="4876"/>
                </a:lnTo>
                <a:lnTo>
                  <a:pt x="866" y="4969"/>
                </a:lnTo>
                <a:lnTo>
                  <a:pt x="882" y="5059"/>
                </a:lnTo>
                <a:lnTo>
                  <a:pt x="908" y="5147"/>
                </a:lnTo>
                <a:lnTo>
                  <a:pt x="941" y="5230"/>
                </a:lnTo>
                <a:lnTo>
                  <a:pt x="985" y="5310"/>
                </a:lnTo>
                <a:lnTo>
                  <a:pt x="1039" y="5386"/>
                </a:lnTo>
                <a:lnTo>
                  <a:pt x="1101" y="5456"/>
                </a:lnTo>
                <a:lnTo>
                  <a:pt x="1171" y="5518"/>
                </a:lnTo>
                <a:lnTo>
                  <a:pt x="1245" y="5571"/>
                </a:lnTo>
                <a:lnTo>
                  <a:pt x="1324" y="5615"/>
                </a:lnTo>
                <a:lnTo>
                  <a:pt x="1410" y="5649"/>
                </a:lnTo>
                <a:lnTo>
                  <a:pt x="1498" y="5675"/>
                </a:lnTo>
                <a:lnTo>
                  <a:pt x="1588" y="5691"/>
                </a:lnTo>
                <a:lnTo>
                  <a:pt x="1681" y="5695"/>
                </a:lnTo>
                <a:lnTo>
                  <a:pt x="1745" y="5691"/>
                </a:lnTo>
                <a:lnTo>
                  <a:pt x="1807" y="5683"/>
                </a:lnTo>
                <a:lnTo>
                  <a:pt x="1819" y="5747"/>
                </a:lnTo>
                <a:lnTo>
                  <a:pt x="1835" y="5809"/>
                </a:lnTo>
                <a:lnTo>
                  <a:pt x="1859" y="5870"/>
                </a:lnTo>
                <a:lnTo>
                  <a:pt x="1889" y="5928"/>
                </a:lnTo>
                <a:lnTo>
                  <a:pt x="1925" y="5982"/>
                </a:lnTo>
                <a:lnTo>
                  <a:pt x="1971" y="6034"/>
                </a:lnTo>
                <a:lnTo>
                  <a:pt x="1979" y="6042"/>
                </a:lnTo>
                <a:lnTo>
                  <a:pt x="1989" y="6048"/>
                </a:lnTo>
                <a:lnTo>
                  <a:pt x="1997" y="6056"/>
                </a:lnTo>
                <a:lnTo>
                  <a:pt x="0" y="6556"/>
                </a:lnTo>
                <a:lnTo>
                  <a:pt x="501" y="4555"/>
                </a:lnTo>
                <a:close/>
                <a:moveTo>
                  <a:pt x="5449" y="2268"/>
                </a:moveTo>
                <a:lnTo>
                  <a:pt x="5740" y="2557"/>
                </a:lnTo>
                <a:lnTo>
                  <a:pt x="2551" y="5745"/>
                </a:lnTo>
                <a:lnTo>
                  <a:pt x="2513" y="5775"/>
                </a:lnTo>
                <a:lnTo>
                  <a:pt x="2473" y="5795"/>
                </a:lnTo>
                <a:lnTo>
                  <a:pt x="2427" y="5805"/>
                </a:lnTo>
                <a:lnTo>
                  <a:pt x="2383" y="5805"/>
                </a:lnTo>
                <a:lnTo>
                  <a:pt x="2340" y="5795"/>
                </a:lnTo>
                <a:lnTo>
                  <a:pt x="2298" y="5775"/>
                </a:lnTo>
                <a:lnTo>
                  <a:pt x="2262" y="5745"/>
                </a:lnTo>
                <a:lnTo>
                  <a:pt x="2232" y="5709"/>
                </a:lnTo>
                <a:lnTo>
                  <a:pt x="2212" y="5667"/>
                </a:lnTo>
                <a:lnTo>
                  <a:pt x="2202" y="5623"/>
                </a:lnTo>
                <a:lnTo>
                  <a:pt x="2202" y="5577"/>
                </a:lnTo>
                <a:lnTo>
                  <a:pt x="2212" y="5533"/>
                </a:lnTo>
                <a:lnTo>
                  <a:pt x="2232" y="5492"/>
                </a:lnTo>
                <a:lnTo>
                  <a:pt x="2262" y="5456"/>
                </a:lnTo>
                <a:lnTo>
                  <a:pt x="5449" y="2268"/>
                </a:lnTo>
                <a:close/>
                <a:moveTo>
                  <a:pt x="4579" y="1399"/>
                </a:moveTo>
                <a:lnTo>
                  <a:pt x="5160" y="1979"/>
                </a:lnTo>
                <a:lnTo>
                  <a:pt x="1971" y="5165"/>
                </a:lnTo>
                <a:lnTo>
                  <a:pt x="1921" y="5209"/>
                </a:lnTo>
                <a:lnTo>
                  <a:pt x="1865" y="5242"/>
                </a:lnTo>
                <a:lnTo>
                  <a:pt x="1805" y="5266"/>
                </a:lnTo>
                <a:lnTo>
                  <a:pt x="1743" y="5280"/>
                </a:lnTo>
                <a:lnTo>
                  <a:pt x="1681" y="5286"/>
                </a:lnTo>
                <a:lnTo>
                  <a:pt x="1618" y="5280"/>
                </a:lnTo>
                <a:lnTo>
                  <a:pt x="1556" y="5266"/>
                </a:lnTo>
                <a:lnTo>
                  <a:pt x="1498" y="5242"/>
                </a:lnTo>
                <a:lnTo>
                  <a:pt x="1442" y="5209"/>
                </a:lnTo>
                <a:lnTo>
                  <a:pt x="1390" y="5165"/>
                </a:lnTo>
                <a:lnTo>
                  <a:pt x="1348" y="5115"/>
                </a:lnTo>
                <a:lnTo>
                  <a:pt x="1314" y="5059"/>
                </a:lnTo>
                <a:lnTo>
                  <a:pt x="1290" y="4999"/>
                </a:lnTo>
                <a:lnTo>
                  <a:pt x="1277" y="4939"/>
                </a:lnTo>
                <a:lnTo>
                  <a:pt x="1271" y="4876"/>
                </a:lnTo>
                <a:lnTo>
                  <a:pt x="1277" y="4814"/>
                </a:lnTo>
                <a:lnTo>
                  <a:pt x="1290" y="4752"/>
                </a:lnTo>
                <a:lnTo>
                  <a:pt x="1314" y="4692"/>
                </a:lnTo>
                <a:lnTo>
                  <a:pt x="1348" y="4636"/>
                </a:lnTo>
                <a:lnTo>
                  <a:pt x="1390" y="4587"/>
                </a:lnTo>
                <a:lnTo>
                  <a:pt x="4579" y="1399"/>
                </a:lnTo>
                <a:close/>
                <a:moveTo>
                  <a:pt x="4001" y="819"/>
                </a:moveTo>
                <a:lnTo>
                  <a:pt x="4290" y="1110"/>
                </a:lnTo>
                <a:lnTo>
                  <a:pt x="1101" y="4296"/>
                </a:lnTo>
                <a:lnTo>
                  <a:pt x="1063" y="4326"/>
                </a:lnTo>
                <a:lnTo>
                  <a:pt x="1023" y="4345"/>
                </a:lnTo>
                <a:lnTo>
                  <a:pt x="979" y="4355"/>
                </a:lnTo>
                <a:lnTo>
                  <a:pt x="933" y="4355"/>
                </a:lnTo>
                <a:lnTo>
                  <a:pt x="890" y="4345"/>
                </a:lnTo>
                <a:lnTo>
                  <a:pt x="848" y="4326"/>
                </a:lnTo>
                <a:lnTo>
                  <a:pt x="812" y="4296"/>
                </a:lnTo>
                <a:lnTo>
                  <a:pt x="782" y="4260"/>
                </a:lnTo>
                <a:lnTo>
                  <a:pt x="762" y="4218"/>
                </a:lnTo>
                <a:lnTo>
                  <a:pt x="752" y="4174"/>
                </a:lnTo>
                <a:lnTo>
                  <a:pt x="752" y="4130"/>
                </a:lnTo>
                <a:lnTo>
                  <a:pt x="762" y="4084"/>
                </a:lnTo>
                <a:lnTo>
                  <a:pt x="782" y="4044"/>
                </a:lnTo>
                <a:lnTo>
                  <a:pt x="812" y="4007"/>
                </a:lnTo>
                <a:lnTo>
                  <a:pt x="4001" y="819"/>
                </a:lnTo>
                <a:close/>
                <a:moveTo>
                  <a:pt x="5160" y="0"/>
                </a:moveTo>
                <a:lnTo>
                  <a:pt x="5250" y="6"/>
                </a:lnTo>
                <a:lnTo>
                  <a:pt x="5339" y="20"/>
                </a:lnTo>
                <a:lnTo>
                  <a:pt x="5425" y="44"/>
                </a:lnTo>
                <a:lnTo>
                  <a:pt x="5511" y="80"/>
                </a:lnTo>
                <a:lnTo>
                  <a:pt x="5593" y="124"/>
                </a:lnTo>
                <a:lnTo>
                  <a:pt x="5668" y="177"/>
                </a:lnTo>
                <a:lnTo>
                  <a:pt x="5740" y="241"/>
                </a:lnTo>
                <a:lnTo>
                  <a:pt x="6321" y="819"/>
                </a:lnTo>
                <a:lnTo>
                  <a:pt x="6383" y="891"/>
                </a:lnTo>
                <a:lnTo>
                  <a:pt x="6436" y="969"/>
                </a:lnTo>
                <a:lnTo>
                  <a:pt x="6482" y="1048"/>
                </a:lnTo>
                <a:lnTo>
                  <a:pt x="6516" y="1134"/>
                </a:lnTo>
                <a:lnTo>
                  <a:pt x="6540" y="1220"/>
                </a:lnTo>
                <a:lnTo>
                  <a:pt x="6554" y="1310"/>
                </a:lnTo>
                <a:lnTo>
                  <a:pt x="6560" y="1399"/>
                </a:lnTo>
                <a:lnTo>
                  <a:pt x="6554" y="1489"/>
                </a:lnTo>
                <a:lnTo>
                  <a:pt x="6540" y="1579"/>
                </a:lnTo>
                <a:lnTo>
                  <a:pt x="6516" y="1664"/>
                </a:lnTo>
                <a:lnTo>
                  <a:pt x="6482" y="1750"/>
                </a:lnTo>
                <a:lnTo>
                  <a:pt x="6436" y="1830"/>
                </a:lnTo>
                <a:lnTo>
                  <a:pt x="6383" y="1908"/>
                </a:lnTo>
                <a:lnTo>
                  <a:pt x="6321" y="1979"/>
                </a:lnTo>
                <a:lnTo>
                  <a:pt x="6029" y="2268"/>
                </a:lnTo>
                <a:lnTo>
                  <a:pt x="4290" y="530"/>
                </a:lnTo>
                <a:lnTo>
                  <a:pt x="4579" y="241"/>
                </a:lnTo>
                <a:lnTo>
                  <a:pt x="4651" y="177"/>
                </a:lnTo>
                <a:lnTo>
                  <a:pt x="4729" y="124"/>
                </a:lnTo>
                <a:lnTo>
                  <a:pt x="4809" y="80"/>
                </a:lnTo>
                <a:lnTo>
                  <a:pt x="4895" y="44"/>
                </a:lnTo>
                <a:lnTo>
                  <a:pt x="4982" y="20"/>
                </a:lnTo>
                <a:lnTo>
                  <a:pt x="5070" y="6"/>
                </a:lnTo>
                <a:lnTo>
                  <a:pt x="5160" y="0"/>
                </a:lnTo>
                <a:close/>
              </a:path>
            </a:pathLst>
          </a:custGeom>
          <a:solidFill>
            <a:srgbClr val="8FAADC"/>
          </a:solidFill>
          <a:ln w="0">
            <a:noFill/>
            <a:prstDash val="solid"/>
            <a:round/>
          </a:ln>
        </p:spPr>
        <p:txBody>
          <a:bodyPr vert="horz" wrap="square" lIns="45720" tIns="22860" rIns="45720" bIns="22860" numCol="1" anchor="t" anchorCtr="0" compatLnSpc="1"/>
          <a:lstStyle/>
          <a:p>
            <a:pPr defTabSz="685800"/>
            <a:endParaRPr lang="en-GB" dirty="0">
              <a:solidFill>
                <a:srgbClr val="686868"/>
              </a:solidFill>
              <a:latin typeface="Open Sans"/>
            </a:endParaRPr>
          </a:p>
        </p:txBody>
      </p:sp>
      <p:sp>
        <p:nvSpPr>
          <p:cNvPr id="39" name="Freeform 6"/>
          <p:cNvSpPr>
            <a:spLocks noEditPoints="1"/>
          </p:cNvSpPr>
          <p:nvPr/>
        </p:nvSpPr>
        <p:spPr bwMode="auto">
          <a:xfrm>
            <a:off x="5159375" y="2369820"/>
            <a:ext cx="532130" cy="544830"/>
          </a:xfrm>
          <a:custGeom>
            <a:avLst/>
            <a:gdLst>
              <a:gd name="T0" fmla="*/ 349 w 4172"/>
              <a:gd name="T1" fmla="*/ 2748 h 3385"/>
              <a:gd name="T2" fmla="*/ 1153 w 4172"/>
              <a:gd name="T3" fmla="*/ 2041 h 3385"/>
              <a:gd name="T4" fmla="*/ 853 w 4172"/>
              <a:gd name="T5" fmla="*/ 1741 h 3385"/>
              <a:gd name="T6" fmla="*/ 2216 w 4172"/>
              <a:gd name="T7" fmla="*/ 2638 h 3385"/>
              <a:gd name="T8" fmla="*/ 2757 w 4172"/>
              <a:gd name="T9" fmla="*/ 2062 h 3385"/>
              <a:gd name="T10" fmla="*/ 2216 w 4172"/>
              <a:gd name="T11" fmla="*/ 1702 h 3385"/>
              <a:gd name="T12" fmla="*/ 1449 w 4172"/>
              <a:gd name="T13" fmla="*/ 2039 h 3385"/>
              <a:gd name="T14" fmla="*/ 1226 w 4172"/>
              <a:gd name="T15" fmla="*/ 3002 h 3385"/>
              <a:gd name="T16" fmla="*/ 1955 w 4172"/>
              <a:gd name="T17" fmla="*/ 1702 h 3385"/>
              <a:gd name="T18" fmla="*/ 1303 w 4172"/>
              <a:gd name="T19" fmla="*/ 1823 h 3385"/>
              <a:gd name="T20" fmla="*/ 2869 w 4172"/>
              <a:gd name="T21" fmla="*/ 1823 h 3385"/>
              <a:gd name="T22" fmla="*/ 3056 w 4172"/>
              <a:gd name="T23" fmla="*/ 2004 h 3385"/>
              <a:gd name="T24" fmla="*/ 3221 w 4172"/>
              <a:gd name="T25" fmla="*/ 3048 h 3385"/>
              <a:gd name="T26" fmla="*/ 3585 w 4172"/>
              <a:gd name="T27" fmla="*/ 2274 h 3385"/>
              <a:gd name="T28" fmla="*/ 4172 w 4172"/>
              <a:gd name="T29" fmla="*/ 2864 h 3385"/>
              <a:gd name="T30" fmla="*/ 2085 w 4172"/>
              <a:gd name="T31" fmla="*/ 2864 h 3385"/>
              <a:gd name="T32" fmla="*/ 0 w 4172"/>
              <a:gd name="T33" fmla="*/ 2864 h 3385"/>
              <a:gd name="T34" fmla="*/ 3390 w 4172"/>
              <a:gd name="T35" fmla="*/ 262 h 3385"/>
              <a:gd name="T36" fmla="*/ 3286 w 4172"/>
              <a:gd name="T37" fmla="*/ 276 h 3385"/>
              <a:gd name="T38" fmla="*/ 3193 w 4172"/>
              <a:gd name="T39" fmla="*/ 315 h 3385"/>
              <a:gd name="T40" fmla="*/ 3113 w 4172"/>
              <a:gd name="T41" fmla="*/ 375 h 3385"/>
              <a:gd name="T42" fmla="*/ 3052 w 4172"/>
              <a:gd name="T43" fmla="*/ 455 h 3385"/>
              <a:gd name="T44" fmla="*/ 3013 w 4172"/>
              <a:gd name="T45" fmla="*/ 547 h 3385"/>
              <a:gd name="T46" fmla="*/ 2999 w 4172"/>
              <a:gd name="T47" fmla="*/ 652 h 3385"/>
              <a:gd name="T48" fmla="*/ 3013 w 4172"/>
              <a:gd name="T49" fmla="*/ 756 h 3385"/>
              <a:gd name="T50" fmla="*/ 3052 w 4172"/>
              <a:gd name="T51" fmla="*/ 849 h 3385"/>
              <a:gd name="T52" fmla="*/ 3113 w 4172"/>
              <a:gd name="T53" fmla="*/ 928 h 3385"/>
              <a:gd name="T54" fmla="*/ 3193 w 4172"/>
              <a:gd name="T55" fmla="*/ 988 h 3385"/>
              <a:gd name="T56" fmla="*/ 3286 w 4172"/>
              <a:gd name="T57" fmla="*/ 1029 h 3385"/>
              <a:gd name="T58" fmla="*/ 3390 w 4172"/>
              <a:gd name="T59" fmla="*/ 1043 h 3385"/>
              <a:gd name="T60" fmla="*/ 3494 w 4172"/>
              <a:gd name="T61" fmla="*/ 1029 h 3385"/>
              <a:gd name="T62" fmla="*/ 3588 w 4172"/>
              <a:gd name="T63" fmla="*/ 988 h 3385"/>
              <a:gd name="T64" fmla="*/ 3666 w 4172"/>
              <a:gd name="T65" fmla="*/ 928 h 3385"/>
              <a:gd name="T66" fmla="*/ 3727 w 4172"/>
              <a:gd name="T67" fmla="*/ 849 h 3385"/>
              <a:gd name="T68" fmla="*/ 3767 w 4172"/>
              <a:gd name="T69" fmla="*/ 756 h 3385"/>
              <a:gd name="T70" fmla="*/ 3781 w 4172"/>
              <a:gd name="T71" fmla="*/ 652 h 3385"/>
              <a:gd name="T72" fmla="*/ 3767 w 4172"/>
              <a:gd name="T73" fmla="*/ 547 h 3385"/>
              <a:gd name="T74" fmla="*/ 3727 w 4172"/>
              <a:gd name="T75" fmla="*/ 455 h 3385"/>
              <a:gd name="T76" fmla="*/ 3666 w 4172"/>
              <a:gd name="T77" fmla="*/ 375 h 3385"/>
              <a:gd name="T78" fmla="*/ 3588 w 4172"/>
              <a:gd name="T79" fmla="*/ 315 h 3385"/>
              <a:gd name="T80" fmla="*/ 3494 w 4172"/>
              <a:gd name="T81" fmla="*/ 276 h 3385"/>
              <a:gd name="T82" fmla="*/ 3390 w 4172"/>
              <a:gd name="T83" fmla="*/ 262 h 3385"/>
              <a:gd name="T84" fmla="*/ 3461 w 4172"/>
              <a:gd name="T85" fmla="*/ 4 h 3385"/>
              <a:gd name="T86" fmla="*/ 3595 w 4172"/>
              <a:gd name="T87" fmla="*/ 34 h 3385"/>
              <a:gd name="T88" fmla="*/ 3719 w 4172"/>
              <a:gd name="T89" fmla="*/ 90 h 3385"/>
              <a:gd name="T90" fmla="*/ 3827 w 4172"/>
              <a:gd name="T91" fmla="*/ 168 h 3385"/>
              <a:gd name="T92" fmla="*/ 3915 w 4172"/>
              <a:gd name="T93" fmla="*/ 267 h 3385"/>
              <a:gd name="T94" fmla="*/ 3984 w 4172"/>
              <a:gd name="T95" fmla="*/ 383 h 3385"/>
              <a:gd name="T96" fmla="*/ 4027 w 4172"/>
              <a:gd name="T97" fmla="*/ 512 h 3385"/>
              <a:gd name="T98" fmla="*/ 4042 w 4172"/>
              <a:gd name="T99" fmla="*/ 652 h 3385"/>
              <a:gd name="T100" fmla="*/ 4027 w 4172"/>
              <a:gd name="T101" fmla="*/ 794 h 3385"/>
              <a:gd name="T102" fmla="*/ 3982 w 4172"/>
              <a:gd name="T103" fmla="*/ 924 h 3385"/>
              <a:gd name="T104" fmla="*/ 2798 w 4172"/>
              <a:gd name="T105" fmla="*/ 924 h 3385"/>
              <a:gd name="T106" fmla="*/ 2754 w 4172"/>
              <a:gd name="T107" fmla="*/ 794 h 3385"/>
              <a:gd name="T108" fmla="*/ 2738 w 4172"/>
              <a:gd name="T109" fmla="*/ 652 h 3385"/>
              <a:gd name="T110" fmla="*/ 2752 w 4172"/>
              <a:gd name="T111" fmla="*/ 512 h 3385"/>
              <a:gd name="T112" fmla="*/ 2795 w 4172"/>
              <a:gd name="T113" fmla="*/ 383 h 3385"/>
              <a:gd name="T114" fmla="*/ 2864 w 4172"/>
              <a:gd name="T115" fmla="*/ 267 h 3385"/>
              <a:gd name="T116" fmla="*/ 2952 w 4172"/>
              <a:gd name="T117" fmla="*/ 168 h 3385"/>
              <a:gd name="T118" fmla="*/ 3061 w 4172"/>
              <a:gd name="T119" fmla="*/ 90 h 3385"/>
              <a:gd name="T120" fmla="*/ 3184 w 4172"/>
              <a:gd name="T121" fmla="*/ 34 h 3385"/>
              <a:gd name="T122" fmla="*/ 3319 w 4172"/>
              <a:gd name="T123" fmla="*/ 4 h 3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72" h="3385">
                <a:moveTo>
                  <a:pt x="853" y="1741"/>
                </a:moveTo>
                <a:lnTo>
                  <a:pt x="349" y="2748"/>
                </a:lnTo>
                <a:lnTo>
                  <a:pt x="952" y="3048"/>
                </a:lnTo>
                <a:lnTo>
                  <a:pt x="1153" y="2041"/>
                </a:lnTo>
                <a:lnTo>
                  <a:pt x="1120" y="2007"/>
                </a:lnTo>
                <a:lnTo>
                  <a:pt x="853" y="1741"/>
                </a:lnTo>
                <a:close/>
                <a:moveTo>
                  <a:pt x="2216" y="1702"/>
                </a:moveTo>
                <a:lnTo>
                  <a:pt x="2216" y="2638"/>
                </a:lnTo>
                <a:lnTo>
                  <a:pt x="2946" y="3002"/>
                </a:lnTo>
                <a:lnTo>
                  <a:pt x="2757" y="2062"/>
                </a:lnTo>
                <a:lnTo>
                  <a:pt x="2723" y="2039"/>
                </a:lnTo>
                <a:lnTo>
                  <a:pt x="2216" y="1702"/>
                </a:lnTo>
                <a:close/>
                <a:moveTo>
                  <a:pt x="1955" y="1702"/>
                </a:moveTo>
                <a:lnTo>
                  <a:pt x="1449" y="2039"/>
                </a:lnTo>
                <a:lnTo>
                  <a:pt x="1415" y="2062"/>
                </a:lnTo>
                <a:lnTo>
                  <a:pt x="1226" y="3002"/>
                </a:lnTo>
                <a:lnTo>
                  <a:pt x="1955" y="2638"/>
                </a:lnTo>
                <a:lnTo>
                  <a:pt x="1955" y="1702"/>
                </a:lnTo>
                <a:close/>
                <a:moveTo>
                  <a:pt x="782" y="1303"/>
                </a:moveTo>
                <a:lnTo>
                  <a:pt x="1303" y="1823"/>
                </a:lnTo>
                <a:lnTo>
                  <a:pt x="2085" y="1303"/>
                </a:lnTo>
                <a:lnTo>
                  <a:pt x="2869" y="1823"/>
                </a:lnTo>
                <a:lnTo>
                  <a:pt x="2932" y="1759"/>
                </a:lnTo>
                <a:lnTo>
                  <a:pt x="3056" y="2004"/>
                </a:lnTo>
                <a:lnTo>
                  <a:pt x="3018" y="2041"/>
                </a:lnTo>
                <a:lnTo>
                  <a:pt x="3221" y="3048"/>
                </a:lnTo>
                <a:lnTo>
                  <a:pt x="3822" y="2748"/>
                </a:lnTo>
                <a:lnTo>
                  <a:pt x="3585" y="2274"/>
                </a:lnTo>
                <a:lnTo>
                  <a:pt x="3732" y="1986"/>
                </a:lnTo>
                <a:lnTo>
                  <a:pt x="4172" y="2864"/>
                </a:lnTo>
                <a:lnTo>
                  <a:pt x="3129" y="3385"/>
                </a:lnTo>
                <a:lnTo>
                  <a:pt x="2085" y="2864"/>
                </a:lnTo>
                <a:lnTo>
                  <a:pt x="1043" y="3385"/>
                </a:lnTo>
                <a:lnTo>
                  <a:pt x="0" y="2864"/>
                </a:lnTo>
                <a:lnTo>
                  <a:pt x="782" y="1303"/>
                </a:lnTo>
                <a:close/>
                <a:moveTo>
                  <a:pt x="3390" y="262"/>
                </a:moveTo>
                <a:lnTo>
                  <a:pt x="3337" y="264"/>
                </a:lnTo>
                <a:lnTo>
                  <a:pt x="3286" y="276"/>
                </a:lnTo>
                <a:lnTo>
                  <a:pt x="3237" y="292"/>
                </a:lnTo>
                <a:lnTo>
                  <a:pt x="3193" y="315"/>
                </a:lnTo>
                <a:lnTo>
                  <a:pt x="3151" y="343"/>
                </a:lnTo>
                <a:lnTo>
                  <a:pt x="3113" y="375"/>
                </a:lnTo>
                <a:lnTo>
                  <a:pt x="3080" y="413"/>
                </a:lnTo>
                <a:lnTo>
                  <a:pt x="3052" y="455"/>
                </a:lnTo>
                <a:lnTo>
                  <a:pt x="3029" y="499"/>
                </a:lnTo>
                <a:lnTo>
                  <a:pt x="3013" y="547"/>
                </a:lnTo>
                <a:lnTo>
                  <a:pt x="3002" y="599"/>
                </a:lnTo>
                <a:lnTo>
                  <a:pt x="2999" y="652"/>
                </a:lnTo>
                <a:lnTo>
                  <a:pt x="3002" y="705"/>
                </a:lnTo>
                <a:lnTo>
                  <a:pt x="3013" y="756"/>
                </a:lnTo>
                <a:lnTo>
                  <a:pt x="3029" y="804"/>
                </a:lnTo>
                <a:lnTo>
                  <a:pt x="3052" y="849"/>
                </a:lnTo>
                <a:lnTo>
                  <a:pt x="3080" y="890"/>
                </a:lnTo>
                <a:lnTo>
                  <a:pt x="3113" y="928"/>
                </a:lnTo>
                <a:lnTo>
                  <a:pt x="3151" y="960"/>
                </a:lnTo>
                <a:lnTo>
                  <a:pt x="3193" y="988"/>
                </a:lnTo>
                <a:lnTo>
                  <a:pt x="3237" y="1011"/>
                </a:lnTo>
                <a:lnTo>
                  <a:pt x="3286" y="1029"/>
                </a:lnTo>
                <a:lnTo>
                  <a:pt x="3337" y="1039"/>
                </a:lnTo>
                <a:lnTo>
                  <a:pt x="3390" y="1043"/>
                </a:lnTo>
                <a:lnTo>
                  <a:pt x="3443" y="1039"/>
                </a:lnTo>
                <a:lnTo>
                  <a:pt x="3494" y="1029"/>
                </a:lnTo>
                <a:lnTo>
                  <a:pt x="3542" y="1011"/>
                </a:lnTo>
                <a:lnTo>
                  <a:pt x="3588" y="988"/>
                </a:lnTo>
                <a:lnTo>
                  <a:pt x="3628" y="960"/>
                </a:lnTo>
                <a:lnTo>
                  <a:pt x="3666" y="928"/>
                </a:lnTo>
                <a:lnTo>
                  <a:pt x="3699" y="890"/>
                </a:lnTo>
                <a:lnTo>
                  <a:pt x="3727" y="849"/>
                </a:lnTo>
                <a:lnTo>
                  <a:pt x="3750" y="804"/>
                </a:lnTo>
                <a:lnTo>
                  <a:pt x="3767" y="756"/>
                </a:lnTo>
                <a:lnTo>
                  <a:pt x="3777" y="705"/>
                </a:lnTo>
                <a:lnTo>
                  <a:pt x="3781" y="652"/>
                </a:lnTo>
                <a:lnTo>
                  <a:pt x="3777" y="599"/>
                </a:lnTo>
                <a:lnTo>
                  <a:pt x="3767" y="547"/>
                </a:lnTo>
                <a:lnTo>
                  <a:pt x="3750" y="499"/>
                </a:lnTo>
                <a:lnTo>
                  <a:pt x="3727" y="455"/>
                </a:lnTo>
                <a:lnTo>
                  <a:pt x="3699" y="413"/>
                </a:lnTo>
                <a:lnTo>
                  <a:pt x="3666" y="375"/>
                </a:lnTo>
                <a:lnTo>
                  <a:pt x="3628" y="343"/>
                </a:lnTo>
                <a:lnTo>
                  <a:pt x="3588" y="315"/>
                </a:lnTo>
                <a:lnTo>
                  <a:pt x="3542" y="292"/>
                </a:lnTo>
                <a:lnTo>
                  <a:pt x="3494" y="276"/>
                </a:lnTo>
                <a:lnTo>
                  <a:pt x="3443" y="264"/>
                </a:lnTo>
                <a:lnTo>
                  <a:pt x="3390" y="262"/>
                </a:lnTo>
                <a:close/>
                <a:moveTo>
                  <a:pt x="3390" y="0"/>
                </a:moveTo>
                <a:lnTo>
                  <a:pt x="3461" y="4"/>
                </a:lnTo>
                <a:lnTo>
                  <a:pt x="3529" y="15"/>
                </a:lnTo>
                <a:lnTo>
                  <a:pt x="3595" y="34"/>
                </a:lnTo>
                <a:lnTo>
                  <a:pt x="3658" y="58"/>
                </a:lnTo>
                <a:lnTo>
                  <a:pt x="3719" y="90"/>
                </a:lnTo>
                <a:lnTo>
                  <a:pt x="3775" y="127"/>
                </a:lnTo>
                <a:lnTo>
                  <a:pt x="3827" y="168"/>
                </a:lnTo>
                <a:lnTo>
                  <a:pt x="3874" y="215"/>
                </a:lnTo>
                <a:lnTo>
                  <a:pt x="3915" y="267"/>
                </a:lnTo>
                <a:lnTo>
                  <a:pt x="3952" y="324"/>
                </a:lnTo>
                <a:lnTo>
                  <a:pt x="3984" y="383"/>
                </a:lnTo>
                <a:lnTo>
                  <a:pt x="4009" y="446"/>
                </a:lnTo>
                <a:lnTo>
                  <a:pt x="4027" y="512"/>
                </a:lnTo>
                <a:lnTo>
                  <a:pt x="4038" y="580"/>
                </a:lnTo>
                <a:lnTo>
                  <a:pt x="4042" y="652"/>
                </a:lnTo>
                <a:lnTo>
                  <a:pt x="4038" y="723"/>
                </a:lnTo>
                <a:lnTo>
                  <a:pt x="4027" y="794"/>
                </a:lnTo>
                <a:lnTo>
                  <a:pt x="4008" y="859"/>
                </a:lnTo>
                <a:lnTo>
                  <a:pt x="3982" y="924"/>
                </a:lnTo>
                <a:lnTo>
                  <a:pt x="3390" y="2084"/>
                </a:lnTo>
                <a:lnTo>
                  <a:pt x="2798" y="924"/>
                </a:lnTo>
                <a:lnTo>
                  <a:pt x="2773" y="859"/>
                </a:lnTo>
                <a:lnTo>
                  <a:pt x="2754" y="794"/>
                </a:lnTo>
                <a:lnTo>
                  <a:pt x="2742" y="723"/>
                </a:lnTo>
                <a:lnTo>
                  <a:pt x="2738" y="652"/>
                </a:lnTo>
                <a:lnTo>
                  <a:pt x="2742" y="580"/>
                </a:lnTo>
                <a:lnTo>
                  <a:pt x="2752" y="512"/>
                </a:lnTo>
                <a:lnTo>
                  <a:pt x="2771" y="446"/>
                </a:lnTo>
                <a:lnTo>
                  <a:pt x="2795" y="383"/>
                </a:lnTo>
                <a:lnTo>
                  <a:pt x="2827" y="324"/>
                </a:lnTo>
                <a:lnTo>
                  <a:pt x="2864" y="267"/>
                </a:lnTo>
                <a:lnTo>
                  <a:pt x="2905" y="215"/>
                </a:lnTo>
                <a:lnTo>
                  <a:pt x="2952" y="168"/>
                </a:lnTo>
                <a:lnTo>
                  <a:pt x="3004" y="127"/>
                </a:lnTo>
                <a:lnTo>
                  <a:pt x="3061" y="90"/>
                </a:lnTo>
                <a:lnTo>
                  <a:pt x="3121" y="58"/>
                </a:lnTo>
                <a:lnTo>
                  <a:pt x="3184" y="34"/>
                </a:lnTo>
                <a:lnTo>
                  <a:pt x="3250" y="15"/>
                </a:lnTo>
                <a:lnTo>
                  <a:pt x="3319" y="4"/>
                </a:lnTo>
                <a:lnTo>
                  <a:pt x="3390" y="0"/>
                </a:lnTo>
                <a:close/>
              </a:path>
            </a:pathLst>
          </a:custGeom>
          <a:solidFill>
            <a:schemeClr val="accent3"/>
          </a:solidFill>
          <a:ln w="0">
            <a:noFill/>
            <a:prstDash val="solid"/>
            <a:round/>
          </a:ln>
        </p:spPr>
        <p:txBody>
          <a:bodyPr vert="horz" wrap="square" lIns="45720" tIns="22860" rIns="45720" bIns="22860" numCol="1" anchor="t" anchorCtr="0" compatLnSpc="1"/>
          <a:lstStyle/>
          <a:p>
            <a:pPr defTabSz="685800"/>
            <a:endParaRPr lang="en-GB" sz="900" dirty="0">
              <a:solidFill>
                <a:srgbClr val="686868"/>
              </a:solidFill>
              <a:latin typeface="Open Sans"/>
            </a:endParaRPr>
          </a:p>
        </p:txBody>
      </p:sp>
      <p:sp>
        <p:nvSpPr>
          <p:cNvPr id="41" name="Rectangle 129"/>
          <p:cNvSpPr/>
          <p:nvPr/>
        </p:nvSpPr>
        <p:spPr>
          <a:xfrm>
            <a:off x="4669790" y="3117850"/>
            <a:ext cx="1679575" cy="1014730"/>
          </a:xfrm>
          <a:prstGeom prst="rect">
            <a:avLst/>
          </a:prstGeom>
        </p:spPr>
        <p:txBody>
          <a:bodyPr wrap="square">
            <a:spAutoFit/>
          </a:bodyPr>
          <a:lstStyle/>
          <a:p>
            <a:pPr>
              <a:lnSpc>
                <a:spcPct val="150000"/>
              </a:lnSpc>
            </a:pPr>
            <a:r>
              <a:rPr lang="zh-CN" altLang="en-US" sz="2000">
                <a:solidFill>
                  <a:schemeClr val="bg1">
                    <a:lumMod val="50000"/>
                  </a:schemeClr>
                </a:solidFill>
                <a:sym typeface="+mn-ea"/>
              </a:rPr>
              <a:t>请输入文字</a:t>
            </a:r>
          </a:p>
          <a:p>
            <a:pPr>
              <a:lnSpc>
                <a:spcPct val="150000"/>
              </a:lnSpc>
            </a:pPr>
            <a:endParaRPr lang="zh-CN" altLang="en-US" sz="2000" dirty="0">
              <a:solidFill>
                <a:schemeClr val="bg1">
                  <a:lumMod val="50000"/>
                </a:schemeClr>
              </a:solidFill>
              <a:latin typeface="Dosis" panose="02010503020202060003" pitchFamily="50" charset="0"/>
              <a:sym typeface="+mn-ea"/>
            </a:endParaRPr>
          </a:p>
        </p:txBody>
      </p:sp>
      <p:sp>
        <p:nvSpPr>
          <p:cNvPr id="42" name="Rectangle 130"/>
          <p:cNvSpPr/>
          <p:nvPr/>
        </p:nvSpPr>
        <p:spPr>
          <a:xfrm>
            <a:off x="4151630" y="3768090"/>
            <a:ext cx="2546985" cy="922020"/>
          </a:xfrm>
          <a:prstGeom prst="rect">
            <a:avLst/>
          </a:prstGeom>
        </p:spPr>
        <p:txBody>
          <a:bodyPr wrap="square">
            <a:spAutoFit/>
          </a:bodyPr>
          <a:lstStyle/>
          <a:p>
            <a:pPr algn="ctr" defTabSz="685800"/>
            <a:r>
              <a:rPr lang="zh-CN" altLang="en-GB" dirty="0">
                <a:solidFill>
                  <a:srgbClr val="686868"/>
                </a:solidFill>
                <a:latin typeface="Source Sans Pro" panose="020B0603030403090204"/>
                <a:cs typeface="Segoe UI Light" panose="020B0502040204020203" pitchFamily="34" charset="0"/>
                <a:sym typeface="+mn-ea"/>
              </a:rPr>
              <a:t>请输入文字请输入文字</a:t>
            </a:r>
          </a:p>
          <a:p>
            <a:pPr algn="ctr" defTabSz="685800"/>
            <a:r>
              <a:rPr lang="zh-CN" altLang="en-GB" dirty="0">
                <a:solidFill>
                  <a:srgbClr val="686868"/>
                </a:solidFill>
                <a:latin typeface="Source Sans Pro" panose="020B0603030403090204"/>
                <a:cs typeface="Segoe UI Light" panose="020B0502040204020203" pitchFamily="34" charset="0"/>
                <a:sym typeface="+mn-ea"/>
              </a:rPr>
              <a:t>请输入文字请输入文字</a:t>
            </a:r>
            <a:endParaRPr lang="zh-CN" altLang="en-GB" dirty="0">
              <a:solidFill>
                <a:srgbClr val="686868"/>
              </a:solidFill>
              <a:latin typeface="Source Sans Pro" panose="020B0603030403090204"/>
              <a:cs typeface="Segoe UI Light" panose="020B0502040204020203" pitchFamily="34" charset="0"/>
            </a:endParaRPr>
          </a:p>
          <a:p>
            <a:pPr algn="ctr" defTabSz="685800"/>
            <a:endParaRPr lang="zh-CN" altLang="en-GB" dirty="0">
              <a:solidFill>
                <a:srgbClr val="686868"/>
              </a:solidFill>
              <a:latin typeface="Source Sans Pro" panose="020B0603030403090204"/>
              <a:cs typeface="Segoe UI Light" panose="020B0502040204020203" pitchFamily="34" charset="0"/>
            </a:endParaRPr>
          </a:p>
        </p:txBody>
      </p:sp>
      <p:sp>
        <p:nvSpPr>
          <p:cNvPr id="2" name="Rectangle 129"/>
          <p:cNvSpPr/>
          <p:nvPr/>
        </p:nvSpPr>
        <p:spPr>
          <a:xfrm>
            <a:off x="9695346" y="3086183"/>
            <a:ext cx="1679267" cy="1014730"/>
          </a:xfrm>
          <a:prstGeom prst="rect">
            <a:avLst/>
          </a:prstGeom>
        </p:spPr>
        <p:txBody>
          <a:bodyPr wrap="square">
            <a:spAutoFit/>
          </a:bodyPr>
          <a:lstStyle/>
          <a:p>
            <a:pPr>
              <a:lnSpc>
                <a:spcPct val="150000"/>
              </a:lnSpc>
            </a:pPr>
            <a:r>
              <a:rPr lang="zh-CN" altLang="en-US" sz="2000">
                <a:solidFill>
                  <a:schemeClr val="bg1">
                    <a:lumMod val="50000"/>
                  </a:schemeClr>
                </a:solidFill>
                <a:sym typeface="+mn-ea"/>
              </a:rPr>
              <a:t>请输入文字</a:t>
            </a:r>
          </a:p>
          <a:p>
            <a:pPr>
              <a:lnSpc>
                <a:spcPct val="150000"/>
              </a:lnSpc>
            </a:pPr>
            <a:endParaRPr lang="zh-CN" altLang="en-US" sz="2000" dirty="0">
              <a:solidFill>
                <a:schemeClr val="bg1">
                  <a:lumMod val="50000"/>
                </a:schemeClr>
              </a:solidFill>
              <a:latin typeface="Dosis" panose="02010503020202060003" pitchFamily="50" charset="0"/>
              <a:sym typeface="+mn-ea"/>
            </a:endParaRPr>
          </a:p>
        </p:txBody>
      </p:sp>
      <p:sp>
        <p:nvSpPr>
          <p:cNvPr id="5" name="Rectangle 129"/>
          <p:cNvSpPr/>
          <p:nvPr/>
        </p:nvSpPr>
        <p:spPr>
          <a:xfrm>
            <a:off x="7103911" y="3096343"/>
            <a:ext cx="1679267" cy="1014730"/>
          </a:xfrm>
          <a:prstGeom prst="rect">
            <a:avLst/>
          </a:prstGeom>
        </p:spPr>
        <p:txBody>
          <a:bodyPr wrap="square">
            <a:spAutoFit/>
          </a:bodyPr>
          <a:lstStyle/>
          <a:p>
            <a:pPr>
              <a:lnSpc>
                <a:spcPct val="150000"/>
              </a:lnSpc>
            </a:pPr>
            <a:r>
              <a:rPr lang="zh-CN" altLang="en-US" sz="2000">
                <a:solidFill>
                  <a:schemeClr val="bg1">
                    <a:lumMod val="50000"/>
                  </a:schemeClr>
                </a:solidFill>
                <a:sym typeface="+mn-ea"/>
              </a:rPr>
              <a:t>请输入文字</a:t>
            </a:r>
          </a:p>
          <a:p>
            <a:pPr>
              <a:lnSpc>
                <a:spcPct val="150000"/>
              </a:lnSpc>
            </a:pPr>
            <a:endParaRPr lang="zh-CN" altLang="en-US" sz="2000" dirty="0">
              <a:solidFill>
                <a:schemeClr val="bg1">
                  <a:lumMod val="50000"/>
                </a:schemeClr>
              </a:solidFill>
              <a:latin typeface="Dosis" panose="02010503020202060003" pitchFamily="50" charset="0"/>
              <a:sym typeface="+mn-ea"/>
            </a:endParaRPr>
          </a:p>
        </p:txBody>
      </p:sp>
      <p:sp>
        <p:nvSpPr>
          <p:cNvPr id="14" name="Rectangle 130"/>
          <p:cNvSpPr/>
          <p:nvPr/>
        </p:nvSpPr>
        <p:spPr>
          <a:xfrm>
            <a:off x="9261475" y="3768090"/>
            <a:ext cx="2546985" cy="922020"/>
          </a:xfrm>
          <a:prstGeom prst="rect">
            <a:avLst/>
          </a:prstGeom>
        </p:spPr>
        <p:txBody>
          <a:bodyPr wrap="square">
            <a:spAutoFit/>
          </a:bodyPr>
          <a:lstStyle/>
          <a:p>
            <a:pPr algn="ctr" defTabSz="685800"/>
            <a:r>
              <a:rPr lang="zh-CN" altLang="en-GB" dirty="0">
                <a:solidFill>
                  <a:srgbClr val="686868"/>
                </a:solidFill>
                <a:latin typeface="Source Sans Pro" panose="020B0603030403090204"/>
                <a:cs typeface="Segoe UI Light" panose="020B0502040204020203" pitchFamily="34" charset="0"/>
                <a:sym typeface="+mn-ea"/>
              </a:rPr>
              <a:t>请输入文字请输入文字</a:t>
            </a:r>
          </a:p>
          <a:p>
            <a:pPr algn="ctr" defTabSz="685800"/>
            <a:r>
              <a:rPr lang="zh-CN" altLang="en-GB" dirty="0">
                <a:solidFill>
                  <a:srgbClr val="686868"/>
                </a:solidFill>
                <a:latin typeface="Source Sans Pro" panose="020B0603030403090204"/>
                <a:cs typeface="Segoe UI Light" panose="020B0502040204020203" pitchFamily="34" charset="0"/>
                <a:sym typeface="+mn-ea"/>
              </a:rPr>
              <a:t>请输入文字请输入文字</a:t>
            </a:r>
            <a:endParaRPr lang="zh-CN" altLang="en-GB" dirty="0">
              <a:solidFill>
                <a:srgbClr val="686868"/>
              </a:solidFill>
              <a:latin typeface="Source Sans Pro" panose="020B0603030403090204"/>
              <a:cs typeface="Segoe UI Light" panose="020B0502040204020203" pitchFamily="34" charset="0"/>
            </a:endParaRPr>
          </a:p>
          <a:p>
            <a:pPr algn="ctr" defTabSz="685800"/>
            <a:endParaRPr lang="zh-CN" altLang="en-GB" dirty="0">
              <a:solidFill>
                <a:srgbClr val="686868"/>
              </a:solidFill>
              <a:latin typeface="Source Sans Pro" panose="020B0603030403090204"/>
              <a:cs typeface="Segoe UI Light" panose="020B0502040204020203" pitchFamily="34" charset="0"/>
            </a:endParaRPr>
          </a:p>
        </p:txBody>
      </p:sp>
      <p:sp>
        <p:nvSpPr>
          <p:cNvPr id="15" name="Rectangle 130"/>
          <p:cNvSpPr/>
          <p:nvPr/>
        </p:nvSpPr>
        <p:spPr>
          <a:xfrm>
            <a:off x="6695440" y="3768090"/>
            <a:ext cx="2546985" cy="922020"/>
          </a:xfrm>
          <a:prstGeom prst="rect">
            <a:avLst/>
          </a:prstGeom>
        </p:spPr>
        <p:txBody>
          <a:bodyPr wrap="square">
            <a:spAutoFit/>
          </a:bodyPr>
          <a:lstStyle/>
          <a:p>
            <a:pPr algn="ctr" defTabSz="685800"/>
            <a:r>
              <a:rPr lang="zh-CN" altLang="en-GB" dirty="0">
                <a:solidFill>
                  <a:srgbClr val="686868"/>
                </a:solidFill>
                <a:latin typeface="Source Sans Pro" panose="020B0603030403090204"/>
                <a:cs typeface="Segoe UI Light" panose="020B0502040204020203" pitchFamily="34" charset="0"/>
                <a:sym typeface="+mn-ea"/>
              </a:rPr>
              <a:t>请输入文字请输入文字</a:t>
            </a:r>
          </a:p>
          <a:p>
            <a:pPr algn="ctr" defTabSz="685800"/>
            <a:r>
              <a:rPr lang="zh-CN" altLang="en-GB" dirty="0">
                <a:solidFill>
                  <a:srgbClr val="686868"/>
                </a:solidFill>
                <a:latin typeface="Source Sans Pro" panose="020B0603030403090204"/>
                <a:cs typeface="Segoe UI Light" panose="020B0502040204020203" pitchFamily="34" charset="0"/>
                <a:sym typeface="+mn-ea"/>
              </a:rPr>
              <a:t>请输入文字请输入文字</a:t>
            </a:r>
            <a:endParaRPr lang="zh-CN" altLang="en-GB" dirty="0">
              <a:solidFill>
                <a:srgbClr val="686868"/>
              </a:solidFill>
              <a:latin typeface="Source Sans Pro" panose="020B0603030403090204"/>
              <a:cs typeface="Segoe UI Light" panose="020B0502040204020203" pitchFamily="34" charset="0"/>
            </a:endParaRPr>
          </a:p>
          <a:p>
            <a:pPr algn="ctr" defTabSz="685800"/>
            <a:endParaRPr lang="zh-CN" altLang="en-GB" dirty="0">
              <a:solidFill>
                <a:srgbClr val="686868"/>
              </a:solidFill>
              <a:latin typeface="Source Sans Pro" panose="020B0603030403090204"/>
              <a:cs typeface="Segoe UI Light" panose="020B0502040204020203" pitchFamily="34" charset="0"/>
            </a:endParaRPr>
          </a:p>
        </p:txBody>
      </p:sp>
      <p:sp>
        <p:nvSpPr>
          <p:cNvPr id="20" name="标题 19"/>
          <p:cNvSpPr>
            <a:spLocks noGrp="1"/>
          </p:cNvSpPr>
          <p:nvPr>
            <p:ph type="title"/>
          </p:nvPr>
        </p:nvSpPr>
        <p:spPr>
          <a:xfrm>
            <a:off x="1033780" y="67310"/>
            <a:ext cx="3961765" cy="584200"/>
          </a:xfrm>
        </p:spPr>
        <p:txBody>
          <a:bodyPr>
            <a:normAutofit/>
          </a:bodyPr>
          <a:lstStyle/>
          <a:p>
            <a:pPr algn="ctr"/>
            <a:r>
              <a:rPr lang="zh-CN" altLang="en-US" b="1" dirty="0">
                <a:solidFill>
                  <a:schemeClr val="accent1">
                    <a:lumMod val="40000"/>
                    <a:lumOff val="60000"/>
                  </a:schemeClr>
                </a:solidFill>
                <a:latin typeface="+mj-ea"/>
                <a:sym typeface="+mn-ea"/>
              </a:rPr>
              <a:t>相关建议与总结</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1171075" y="1248782"/>
            <a:ext cx="5316220" cy="4739723"/>
            <a:chOff x="1270" y="2136"/>
            <a:chExt cx="5531" cy="4009"/>
          </a:xfrm>
        </p:grpSpPr>
        <p:sp>
          <p:nvSpPr>
            <p:cNvPr id="29" name="椭圆 28"/>
            <p:cNvSpPr/>
            <p:nvPr/>
          </p:nvSpPr>
          <p:spPr>
            <a:xfrm>
              <a:off x="1270" y="2396"/>
              <a:ext cx="695" cy="618"/>
            </a:xfrm>
            <a:prstGeom prst="ellipse">
              <a:avLst/>
            </a:prstGeom>
            <a:solidFill>
              <a:srgbClr val="8497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1270" y="5496"/>
              <a:ext cx="695" cy="56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5" name="组合 74"/>
            <p:cNvGrpSpPr/>
            <p:nvPr/>
          </p:nvGrpSpPr>
          <p:grpSpPr>
            <a:xfrm>
              <a:off x="1453" y="4063"/>
              <a:ext cx="328" cy="328"/>
              <a:chOff x="3191434" y="2145028"/>
              <a:chExt cx="359165" cy="359165"/>
            </a:xfrm>
            <a:solidFill>
              <a:schemeClr val="bg1"/>
            </a:solidFill>
          </p:grpSpPr>
          <p:sp>
            <p:nvSpPr>
              <p:cNvPr id="76" name="AutoShape 123"/>
              <p:cNvSpPr/>
              <p:nvPr/>
            </p:nvSpPr>
            <p:spPr bwMode="auto">
              <a:xfrm>
                <a:off x="319143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panose="020B0502020104020203" charset="0"/>
                  <a:sym typeface="Gill Sans" panose="020B0502020104020203" charset="0"/>
                </a:endParaRPr>
              </a:p>
            </p:txBody>
          </p:sp>
          <p:sp>
            <p:nvSpPr>
              <p:cNvPr id="77" name="AutoShape 124"/>
              <p:cNvSpPr/>
              <p:nvPr/>
            </p:nvSpPr>
            <p:spPr bwMode="auto">
              <a:xfrm>
                <a:off x="3292736" y="2245717"/>
                <a:ext cx="157173" cy="1571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panose="020B0502020104020203" charset="0"/>
                  <a:sym typeface="Gill Sans" panose="020B0502020104020203" charset="0"/>
                </a:endParaRPr>
              </a:p>
            </p:txBody>
          </p:sp>
          <p:sp>
            <p:nvSpPr>
              <p:cNvPr id="78" name="AutoShape 125"/>
              <p:cNvSpPr/>
              <p:nvPr/>
            </p:nvSpPr>
            <p:spPr bwMode="auto">
              <a:xfrm>
                <a:off x="3325891" y="2279484"/>
                <a:ext cx="90253" cy="9025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panose="020B0502020104020203" charset="0"/>
                  <a:sym typeface="Gill Sans" panose="020B0502020104020203" charset="0"/>
                </a:endParaRPr>
              </a:p>
            </p:txBody>
          </p:sp>
        </p:grpSp>
        <p:sp>
          <p:nvSpPr>
            <p:cNvPr id="82" name="矩形 81"/>
            <p:cNvSpPr/>
            <p:nvPr/>
          </p:nvSpPr>
          <p:spPr bwMode="auto">
            <a:xfrm>
              <a:off x="2148" y="2136"/>
              <a:ext cx="1583" cy="390"/>
            </a:xfrm>
            <a:prstGeom prst="rect">
              <a:avLst/>
            </a:prstGeom>
            <a:noFill/>
          </p:spPr>
          <p:txBody>
            <a:bodyPr wrap="square">
              <a:spAutoFit/>
            </a:bodyPr>
            <a:lstStyle/>
            <a:p>
              <a:pPr>
                <a:defRPr/>
              </a:pPr>
              <a:r>
                <a:rPr lang="zh-CN" altLang="en-US" sz="2400" kern="100" dirty="0">
                  <a:solidFill>
                    <a:schemeClr val="bg2">
                      <a:lumMod val="25000"/>
                    </a:schemeClr>
                  </a:solidFill>
                  <a:latin typeface="微软雅黑" charset="-122"/>
                  <a:ea typeface="微软雅黑" charset="-122"/>
                  <a:cs typeface="Times New Roman" panose="02020703060505090304" pitchFamily="18" charset="0"/>
                </a:rPr>
                <a:t>研究方法</a:t>
              </a:r>
            </a:p>
          </p:txBody>
        </p:sp>
        <p:sp>
          <p:nvSpPr>
            <p:cNvPr id="83" name="矩形 82"/>
            <p:cNvSpPr/>
            <p:nvPr/>
          </p:nvSpPr>
          <p:spPr>
            <a:xfrm>
              <a:off x="2148" y="2576"/>
              <a:ext cx="4653" cy="547"/>
            </a:xfrm>
            <a:prstGeom prst="rect">
              <a:avLst/>
            </a:prstGeom>
          </p:spPr>
          <p:txBody>
            <a:bodyPr wrap="square">
              <a:spAutoFit/>
            </a:bodyPr>
            <a:lstStyle/>
            <a:p>
              <a:pPr algn="just" defTabSz="685800"/>
              <a:r>
                <a:rPr lang="zh-CN" altLang="en-GB" dirty="0">
                  <a:solidFill>
                    <a:srgbClr val="686868"/>
                  </a:solidFill>
                  <a:latin typeface="Source Sans Pro" panose="020B0603030403090204"/>
                  <a:cs typeface="Segoe UI Light" panose="020B0502040204020203" pitchFamily="34" charset="0"/>
                  <a:sym typeface="+mn-ea"/>
                </a:rPr>
                <a:t>请输入文字请输入文字</a:t>
              </a:r>
            </a:p>
            <a:p>
              <a:pPr algn="just" defTabSz="685800"/>
              <a:r>
                <a:rPr lang="zh-CN" altLang="en-GB" dirty="0">
                  <a:solidFill>
                    <a:srgbClr val="686868"/>
                  </a:solidFill>
                  <a:latin typeface="Source Sans Pro" panose="020B0603030403090204"/>
                  <a:cs typeface="Segoe UI Light" panose="020B0502040204020203" pitchFamily="34" charset="0"/>
                  <a:sym typeface="+mn-ea"/>
                </a:rPr>
                <a:t>请输入文字请输入文字</a:t>
              </a:r>
              <a:endParaRPr lang="zh-CN" altLang="en-GB" dirty="0">
                <a:solidFill>
                  <a:srgbClr val="686868"/>
                </a:solidFill>
                <a:latin typeface="Source Sans Pro" panose="020B0603030403090204"/>
                <a:cs typeface="Segoe UI Light" panose="020B0502040204020203" pitchFamily="34" charset="0"/>
              </a:endParaRPr>
            </a:p>
          </p:txBody>
        </p:sp>
        <p:sp>
          <p:nvSpPr>
            <p:cNvPr id="84" name="矩形 83"/>
            <p:cNvSpPr/>
            <p:nvPr/>
          </p:nvSpPr>
          <p:spPr bwMode="auto">
            <a:xfrm>
              <a:off x="2153" y="3580"/>
              <a:ext cx="1583" cy="390"/>
            </a:xfrm>
            <a:prstGeom prst="rect">
              <a:avLst/>
            </a:prstGeom>
            <a:noFill/>
          </p:spPr>
          <p:txBody>
            <a:bodyPr wrap="square">
              <a:spAutoFit/>
            </a:bodyPr>
            <a:lstStyle/>
            <a:p>
              <a:pPr>
                <a:defRPr/>
              </a:pPr>
              <a:r>
                <a:rPr lang="zh-CN" altLang="en-US" sz="2400" kern="100" dirty="0">
                  <a:solidFill>
                    <a:schemeClr val="bg2">
                      <a:lumMod val="25000"/>
                    </a:schemeClr>
                  </a:solidFill>
                  <a:latin typeface="微软雅黑" charset="-122"/>
                  <a:ea typeface="微软雅黑" charset="-122"/>
                  <a:cs typeface="Times New Roman" panose="02020703060505090304" pitchFamily="18" charset="0"/>
                </a:rPr>
                <a:t>研究方法</a:t>
              </a:r>
            </a:p>
          </p:txBody>
        </p:sp>
        <p:sp>
          <p:nvSpPr>
            <p:cNvPr id="85" name="矩形 84"/>
            <p:cNvSpPr/>
            <p:nvPr/>
          </p:nvSpPr>
          <p:spPr>
            <a:xfrm>
              <a:off x="2148" y="4007"/>
              <a:ext cx="4653" cy="547"/>
            </a:xfrm>
            <a:prstGeom prst="rect">
              <a:avLst/>
            </a:prstGeom>
          </p:spPr>
          <p:txBody>
            <a:bodyPr wrap="square">
              <a:spAutoFit/>
            </a:bodyPr>
            <a:lstStyle/>
            <a:p>
              <a:pPr algn="just" defTabSz="685800"/>
              <a:r>
                <a:rPr lang="zh-CN" altLang="en-GB" dirty="0">
                  <a:solidFill>
                    <a:srgbClr val="686868"/>
                  </a:solidFill>
                  <a:latin typeface="Source Sans Pro" panose="020B0603030403090204"/>
                  <a:cs typeface="Segoe UI Light" panose="020B0502040204020203" pitchFamily="34" charset="0"/>
                  <a:sym typeface="+mn-ea"/>
                </a:rPr>
                <a:t>请输入文字请输入文字</a:t>
              </a:r>
            </a:p>
            <a:p>
              <a:pPr algn="just" defTabSz="685800"/>
              <a:r>
                <a:rPr lang="zh-CN" altLang="en-GB" dirty="0">
                  <a:solidFill>
                    <a:srgbClr val="686868"/>
                  </a:solidFill>
                  <a:latin typeface="Source Sans Pro" panose="020B0603030403090204"/>
                  <a:cs typeface="Segoe UI Light" panose="020B0502040204020203" pitchFamily="34" charset="0"/>
                  <a:sym typeface="+mn-ea"/>
                </a:rPr>
                <a:t>请输入文字请输入文字</a:t>
              </a:r>
              <a:endParaRPr lang="zh-CN" altLang="en-GB" dirty="0">
                <a:solidFill>
                  <a:srgbClr val="686868"/>
                </a:solidFill>
                <a:latin typeface="Source Sans Pro" panose="020B0603030403090204"/>
                <a:cs typeface="Segoe UI Light" panose="020B0502040204020203" pitchFamily="34" charset="0"/>
              </a:endParaRPr>
            </a:p>
          </p:txBody>
        </p:sp>
        <p:sp>
          <p:nvSpPr>
            <p:cNvPr id="86" name="矩形 85"/>
            <p:cNvSpPr/>
            <p:nvPr/>
          </p:nvSpPr>
          <p:spPr bwMode="auto">
            <a:xfrm>
              <a:off x="2148" y="5054"/>
              <a:ext cx="1583" cy="430"/>
            </a:xfrm>
            <a:prstGeom prst="rect">
              <a:avLst/>
            </a:prstGeom>
            <a:noFill/>
          </p:spPr>
          <p:txBody>
            <a:bodyPr wrap="square">
              <a:spAutoFit/>
            </a:bodyPr>
            <a:lstStyle/>
            <a:p>
              <a:pPr>
                <a:defRPr/>
              </a:pPr>
              <a:r>
                <a:rPr lang="zh-CN" altLang="en-US" sz="2400" kern="100" dirty="0">
                  <a:solidFill>
                    <a:schemeClr val="bg2">
                      <a:lumMod val="25000"/>
                    </a:schemeClr>
                  </a:solidFill>
                  <a:latin typeface="微软雅黑" charset="-122"/>
                  <a:ea typeface="微软雅黑" charset="-122"/>
                  <a:cs typeface="Times New Roman" panose="02020703060505090304" pitchFamily="18" charset="0"/>
                </a:rPr>
                <a:t>研究方法</a:t>
              </a:r>
            </a:p>
          </p:txBody>
        </p:sp>
        <p:sp>
          <p:nvSpPr>
            <p:cNvPr id="87" name="矩形 86"/>
            <p:cNvSpPr/>
            <p:nvPr/>
          </p:nvSpPr>
          <p:spPr>
            <a:xfrm>
              <a:off x="2148" y="5543"/>
              <a:ext cx="4653" cy="602"/>
            </a:xfrm>
            <a:prstGeom prst="rect">
              <a:avLst/>
            </a:prstGeom>
          </p:spPr>
          <p:txBody>
            <a:bodyPr wrap="square">
              <a:spAutoFit/>
            </a:bodyPr>
            <a:lstStyle/>
            <a:p>
              <a:pPr algn="just" defTabSz="685800"/>
              <a:r>
                <a:rPr lang="zh-CN" altLang="en-GB" dirty="0">
                  <a:solidFill>
                    <a:srgbClr val="686868"/>
                  </a:solidFill>
                  <a:latin typeface="Source Sans Pro" panose="020B0603030403090204"/>
                  <a:cs typeface="Segoe UI Light" panose="020B0502040204020203" pitchFamily="34" charset="0"/>
                  <a:sym typeface="+mn-ea"/>
                </a:rPr>
                <a:t>请输入文字请输入文字</a:t>
              </a:r>
            </a:p>
            <a:p>
              <a:pPr algn="just" defTabSz="685800"/>
              <a:r>
                <a:rPr lang="zh-CN" altLang="en-GB" dirty="0">
                  <a:solidFill>
                    <a:srgbClr val="686868"/>
                  </a:solidFill>
                  <a:latin typeface="Source Sans Pro" panose="020B0603030403090204"/>
                  <a:cs typeface="Segoe UI Light" panose="020B0502040204020203" pitchFamily="34" charset="0"/>
                  <a:sym typeface="+mn-ea"/>
                </a:rPr>
                <a:t>请输入文字请输入文字</a:t>
              </a:r>
              <a:endParaRPr lang="zh-CN" altLang="en-GB" dirty="0">
                <a:solidFill>
                  <a:srgbClr val="686868"/>
                </a:solidFill>
                <a:latin typeface="Source Sans Pro" panose="020B0603030403090204"/>
                <a:cs typeface="Segoe UI Light" panose="020B0502040204020203" pitchFamily="34" charset="0"/>
              </a:endParaRPr>
            </a:p>
          </p:txBody>
        </p:sp>
      </p:grpSp>
      <p:sp>
        <p:nvSpPr>
          <p:cNvPr id="5" name="椭圆 4"/>
          <p:cNvSpPr/>
          <p:nvPr/>
        </p:nvSpPr>
        <p:spPr>
          <a:xfrm>
            <a:off x="1214423" y="3265054"/>
            <a:ext cx="668012" cy="663837"/>
          </a:xfrm>
          <a:prstGeom prst="ellipse">
            <a:avLst/>
          </a:prstGeom>
          <a:solidFill>
            <a:srgbClr val="8FAA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p:cNvGrpSpPr/>
          <p:nvPr/>
        </p:nvGrpSpPr>
        <p:grpSpPr>
          <a:xfrm>
            <a:off x="6689692" y="1326698"/>
            <a:ext cx="5316220" cy="4675059"/>
            <a:chOff x="1270" y="2115"/>
            <a:chExt cx="8372" cy="6579"/>
          </a:xfrm>
        </p:grpSpPr>
        <p:grpSp>
          <p:nvGrpSpPr>
            <p:cNvPr id="6" name="组合 5"/>
            <p:cNvGrpSpPr/>
            <p:nvPr/>
          </p:nvGrpSpPr>
          <p:grpSpPr>
            <a:xfrm>
              <a:off x="1270" y="2115"/>
              <a:ext cx="8372" cy="6579"/>
              <a:chOff x="1270" y="2136"/>
              <a:chExt cx="5531" cy="3889"/>
            </a:xfrm>
          </p:grpSpPr>
          <p:sp>
            <p:nvSpPr>
              <p:cNvPr id="7" name="椭圆 6"/>
              <p:cNvSpPr/>
              <p:nvPr/>
            </p:nvSpPr>
            <p:spPr>
              <a:xfrm>
                <a:off x="1270" y="2396"/>
                <a:ext cx="695" cy="547"/>
              </a:xfrm>
              <a:prstGeom prst="ellipse">
                <a:avLst/>
              </a:prstGeom>
              <a:solidFill>
                <a:srgbClr val="8497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270" y="5363"/>
                <a:ext cx="695" cy="53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453" y="4063"/>
                <a:ext cx="328" cy="328"/>
                <a:chOff x="3191434" y="2145028"/>
                <a:chExt cx="359165" cy="359165"/>
              </a:xfrm>
              <a:solidFill>
                <a:schemeClr val="bg1"/>
              </a:solidFill>
            </p:grpSpPr>
            <p:sp>
              <p:nvSpPr>
                <p:cNvPr id="10" name="AutoShape 123"/>
                <p:cNvSpPr/>
                <p:nvPr/>
              </p:nvSpPr>
              <p:spPr bwMode="auto">
                <a:xfrm>
                  <a:off x="319143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panose="020B0502020104020203" charset="0"/>
                    <a:sym typeface="Gill Sans" panose="020B0502020104020203" charset="0"/>
                  </a:endParaRPr>
                </a:p>
              </p:txBody>
            </p:sp>
            <p:sp>
              <p:nvSpPr>
                <p:cNvPr id="11" name="AutoShape 124"/>
                <p:cNvSpPr/>
                <p:nvPr/>
              </p:nvSpPr>
              <p:spPr bwMode="auto">
                <a:xfrm>
                  <a:off x="3292736" y="2245717"/>
                  <a:ext cx="157173" cy="1571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panose="020B0502020104020203" charset="0"/>
                    <a:sym typeface="Gill Sans" panose="020B0502020104020203" charset="0"/>
                  </a:endParaRPr>
                </a:p>
              </p:txBody>
            </p:sp>
            <p:sp>
              <p:nvSpPr>
                <p:cNvPr id="12" name="AutoShape 125"/>
                <p:cNvSpPr/>
                <p:nvPr/>
              </p:nvSpPr>
              <p:spPr bwMode="auto">
                <a:xfrm>
                  <a:off x="3325891" y="2279484"/>
                  <a:ext cx="90253" cy="9025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panose="020B0502020104020203" charset="0"/>
                    <a:sym typeface="Gill Sans" panose="020B0502020104020203" charset="0"/>
                  </a:endParaRPr>
                </a:p>
              </p:txBody>
            </p:sp>
          </p:grpSp>
          <p:sp>
            <p:nvSpPr>
              <p:cNvPr id="13" name="矩形 12"/>
              <p:cNvSpPr/>
              <p:nvPr/>
            </p:nvSpPr>
            <p:spPr bwMode="auto">
              <a:xfrm>
                <a:off x="2148" y="2136"/>
                <a:ext cx="1583" cy="384"/>
              </a:xfrm>
              <a:prstGeom prst="rect">
                <a:avLst/>
              </a:prstGeom>
              <a:noFill/>
            </p:spPr>
            <p:txBody>
              <a:bodyPr wrap="square">
                <a:spAutoFit/>
              </a:bodyPr>
              <a:lstStyle/>
              <a:p>
                <a:pPr>
                  <a:defRPr/>
                </a:pPr>
                <a:r>
                  <a:rPr lang="zh-CN" altLang="en-US" sz="2400" kern="100" dirty="0">
                    <a:solidFill>
                      <a:schemeClr val="bg2">
                        <a:lumMod val="25000"/>
                      </a:schemeClr>
                    </a:solidFill>
                    <a:latin typeface="微软雅黑" charset="-122"/>
                    <a:ea typeface="微软雅黑" charset="-122"/>
                    <a:cs typeface="Times New Roman" panose="02020703060505090304" pitchFamily="18" charset="0"/>
                  </a:rPr>
                  <a:t>研究方法</a:t>
                </a:r>
              </a:p>
            </p:txBody>
          </p:sp>
          <p:sp>
            <p:nvSpPr>
              <p:cNvPr id="14" name="矩形 13"/>
              <p:cNvSpPr/>
              <p:nvPr/>
            </p:nvSpPr>
            <p:spPr>
              <a:xfrm>
                <a:off x="2148" y="2571"/>
                <a:ext cx="4653" cy="538"/>
              </a:xfrm>
              <a:prstGeom prst="rect">
                <a:avLst/>
              </a:prstGeom>
            </p:spPr>
            <p:txBody>
              <a:bodyPr wrap="square">
                <a:spAutoFit/>
              </a:bodyPr>
              <a:lstStyle/>
              <a:p>
                <a:pPr algn="just" defTabSz="685800"/>
                <a:r>
                  <a:rPr lang="zh-CN" altLang="en-GB" dirty="0">
                    <a:solidFill>
                      <a:srgbClr val="686868"/>
                    </a:solidFill>
                    <a:latin typeface="Source Sans Pro" panose="020B0603030403090204"/>
                    <a:cs typeface="Segoe UI Light" panose="020B0502040204020203" pitchFamily="34" charset="0"/>
                    <a:sym typeface="+mn-ea"/>
                  </a:rPr>
                  <a:t>请输入文字请输入文字</a:t>
                </a:r>
              </a:p>
              <a:p>
                <a:pPr algn="just" defTabSz="685800"/>
                <a:r>
                  <a:rPr lang="zh-CN" altLang="en-GB" dirty="0">
                    <a:solidFill>
                      <a:srgbClr val="686868"/>
                    </a:solidFill>
                    <a:latin typeface="Source Sans Pro" panose="020B0603030403090204"/>
                    <a:cs typeface="Segoe UI Light" panose="020B0502040204020203" pitchFamily="34" charset="0"/>
                    <a:sym typeface="+mn-ea"/>
                  </a:rPr>
                  <a:t>请输入文字请输入文字</a:t>
                </a:r>
                <a:endParaRPr lang="zh-CN" altLang="en-GB" dirty="0">
                  <a:solidFill>
                    <a:srgbClr val="686868"/>
                  </a:solidFill>
                  <a:latin typeface="Source Sans Pro" panose="020B0603030403090204"/>
                  <a:cs typeface="Segoe UI Light" panose="020B0502040204020203" pitchFamily="34" charset="0"/>
                </a:endParaRPr>
              </a:p>
            </p:txBody>
          </p:sp>
          <p:sp>
            <p:nvSpPr>
              <p:cNvPr id="15" name="矩形 14"/>
              <p:cNvSpPr/>
              <p:nvPr/>
            </p:nvSpPr>
            <p:spPr bwMode="auto">
              <a:xfrm>
                <a:off x="2169" y="3562"/>
                <a:ext cx="1583" cy="384"/>
              </a:xfrm>
              <a:prstGeom prst="rect">
                <a:avLst/>
              </a:prstGeom>
              <a:noFill/>
            </p:spPr>
            <p:txBody>
              <a:bodyPr wrap="square">
                <a:spAutoFit/>
              </a:bodyPr>
              <a:lstStyle/>
              <a:p>
                <a:pPr>
                  <a:defRPr/>
                </a:pPr>
                <a:r>
                  <a:rPr lang="zh-CN" altLang="en-US" sz="2400" kern="100" dirty="0">
                    <a:solidFill>
                      <a:schemeClr val="bg2">
                        <a:lumMod val="25000"/>
                      </a:schemeClr>
                    </a:solidFill>
                    <a:latin typeface="微软雅黑" charset="-122"/>
                    <a:ea typeface="微软雅黑" charset="-122"/>
                    <a:cs typeface="Times New Roman" panose="02020703060505090304" pitchFamily="18" charset="0"/>
                  </a:rPr>
                  <a:t>研究方法</a:t>
                </a:r>
              </a:p>
            </p:txBody>
          </p:sp>
          <p:sp>
            <p:nvSpPr>
              <p:cNvPr id="16" name="矩形 15"/>
              <p:cNvSpPr/>
              <p:nvPr/>
            </p:nvSpPr>
            <p:spPr>
              <a:xfrm>
                <a:off x="2148" y="4029"/>
                <a:ext cx="4653" cy="538"/>
              </a:xfrm>
              <a:prstGeom prst="rect">
                <a:avLst/>
              </a:prstGeom>
            </p:spPr>
            <p:txBody>
              <a:bodyPr wrap="square">
                <a:spAutoFit/>
              </a:bodyPr>
              <a:lstStyle/>
              <a:p>
                <a:pPr algn="just" defTabSz="685800"/>
                <a:r>
                  <a:rPr lang="zh-CN" altLang="en-GB" dirty="0">
                    <a:solidFill>
                      <a:srgbClr val="686868"/>
                    </a:solidFill>
                    <a:latin typeface="Source Sans Pro" panose="020B0603030403090204"/>
                    <a:cs typeface="Segoe UI Light" panose="020B0502040204020203" pitchFamily="34" charset="0"/>
                    <a:sym typeface="+mn-ea"/>
                  </a:rPr>
                  <a:t>请输入文字请输入文字</a:t>
                </a:r>
              </a:p>
              <a:p>
                <a:pPr algn="just" defTabSz="685800"/>
                <a:r>
                  <a:rPr lang="zh-CN" altLang="en-GB" dirty="0">
                    <a:solidFill>
                      <a:srgbClr val="686868"/>
                    </a:solidFill>
                    <a:latin typeface="Source Sans Pro" panose="020B0603030403090204"/>
                    <a:cs typeface="Segoe UI Light" panose="020B0502040204020203" pitchFamily="34" charset="0"/>
                    <a:sym typeface="+mn-ea"/>
                  </a:rPr>
                  <a:t>请输入文字请输入文字</a:t>
                </a:r>
                <a:endParaRPr lang="zh-CN" altLang="en-GB" dirty="0">
                  <a:solidFill>
                    <a:srgbClr val="686868"/>
                  </a:solidFill>
                  <a:latin typeface="Source Sans Pro" panose="020B0603030403090204"/>
                  <a:cs typeface="Segoe UI Light" panose="020B0502040204020203" pitchFamily="34" charset="0"/>
                </a:endParaRPr>
              </a:p>
            </p:txBody>
          </p:sp>
          <p:sp>
            <p:nvSpPr>
              <p:cNvPr id="17" name="矩形 16"/>
              <p:cNvSpPr/>
              <p:nvPr/>
            </p:nvSpPr>
            <p:spPr bwMode="auto">
              <a:xfrm>
                <a:off x="2148" y="5040"/>
                <a:ext cx="1583" cy="384"/>
              </a:xfrm>
              <a:prstGeom prst="rect">
                <a:avLst/>
              </a:prstGeom>
              <a:noFill/>
            </p:spPr>
            <p:txBody>
              <a:bodyPr wrap="square">
                <a:spAutoFit/>
              </a:bodyPr>
              <a:lstStyle/>
              <a:p>
                <a:pPr>
                  <a:defRPr/>
                </a:pPr>
                <a:r>
                  <a:rPr lang="zh-CN" altLang="en-US" sz="2400" kern="100" dirty="0">
                    <a:solidFill>
                      <a:schemeClr val="bg2">
                        <a:lumMod val="25000"/>
                      </a:schemeClr>
                    </a:solidFill>
                    <a:latin typeface="微软雅黑" charset="-122"/>
                    <a:ea typeface="微软雅黑" charset="-122"/>
                    <a:cs typeface="Times New Roman" panose="02020703060505090304" pitchFamily="18" charset="0"/>
                  </a:rPr>
                  <a:t>研究方法</a:t>
                </a:r>
              </a:p>
            </p:txBody>
          </p:sp>
          <p:sp>
            <p:nvSpPr>
              <p:cNvPr id="18" name="矩形 17"/>
              <p:cNvSpPr/>
              <p:nvPr/>
            </p:nvSpPr>
            <p:spPr>
              <a:xfrm>
                <a:off x="2148" y="5487"/>
                <a:ext cx="4653" cy="538"/>
              </a:xfrm>
              <a:prstGeom prst="rect">
                <a:avLst/>
              </a:prstGeom>
            </p:spPr>
            <p:txBody>
              <a:bodyPr wrap="square">
                <a:spAutoFit/>
              </a:bodyPr>
              <a:lstStyle/>
              <a:p>
                <a:pPr algn="just" defTabSz="685800"/>
                <a:r>
                  <a:rPr lang="zh-CN" altLang="en-GB" dirty="0">
                    <a:solidFill>
                      <a:srgbClr val="686868"/>
                    </a:solidFill>
                    <a:latin typeface="Source Sans Pro" panose="020B0603030403090204"/>
                    <a:cs typeface="Segoe UI Light" panose="020B0502040204020203" pitchFamily="34" charset="0"/>
                    <a:sym typeface="+mn-ea"/>
                  </a:rPr>
                  <a:t>请输入文字请输入文字</a:t>
                </a:r>
              </a:p>
              <a:p>
                <a:pPr algn="just" defTabSz="685800"/>
                <a:r>
                  <a:rPr lang="zh-CN" altLang="en-GB" dirty="0">
                    <a:solidFill>
                      <a:srgbClr val="686868"/>
                    </a:solidFill>
                    <a:latin typeface="Source Sans Pro" panose="020B0603030403090204"/>
                    <a:cs typeface="Segoe UI Light" panose="020B0502040204020203" pitchFamily="34" charset="0"/>
                    <a:sym typeface="+mn-ea"/>
                  </a:rPr>
                  <a:t>请输入文字请输入文字</a:t>
                </a:r>
                <a:endParaRPr lang="zh-CN" altLang="en-GB" dirty="0">
                  <a:solidFill>
                    <a:srgbClr val="686868"/>
                  </a:solidFill>
                  <a:latin typeface="Source Sans Pro" panose="020B0603030403090204"/>
                  <a:cs typeface="Segoe UI Light" panose="020B0502040204020203" pitchFamily="34" charset="0"/>
                </a:endParaRPr>
              </a:p>
            </p:txBody>
          </p:sp>
        </p:grpSp>
        <p:sp>
          <p:nvSpPr>
            <p:cNvPr id="19" name="椭圆 18"/>
            <p:cNvSpPr/>
            <p:nvPr/>
          </p:nvSpPr>
          <p:spPr>
            <a:xfrm>
              <a:off x="1296" y="4822"/>
              <a:ext cx="1052" cy="950"/>
            </a:xfrm>
            <a:prstGeom prst="ellipse">
              <a:avLst/>
            </a:prstGeom>
            <a:solidFill>
              <a:srgbClr val="8FAA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a:xfrm>
            <a:off x="1033780" y="67310"/>
            <a:ext cx="3961765" cy="584200"/>
          </a:xfrm>
        </p:spPr>
        <p:txBody>
          <a:bodyPr>
            <a:normAutofit/>
          </a:bodyPr>
          <a:lstStyle/>
          <a:p>
            <a:pPr algn="ctr"/>
            <a:r>
              <a:rPr lang="zh-CN" altLang="en-US" b="1" dirty="0">
                <a:solidFill>
                  <a:schemeClr val="accent1">
                    <a:lumMod val="40000"/>
                    <a:lumOff val="60000"/>
                  </a:schemeClr>
                </a:solidFill>
                <a:latin typeface="+mj-ea"/>
                <a:sym typeface="+mn-ea"/>
              </a:rPr>
              <a:t>相关建议与总结</a:t>
            </a:r>
          </a:p>
        </p:txBody>
      </p:sp>
      <p:sp>
        <p:nvSpPr>
          <p:cNvPr id="52" name="menu-interface-symbol-of-four-horizontal-lines-with-dots_39563"/>
          <p:cNvSpPr>
            <a:spLocks noChangeAspect="1"/>
          </p:cNvSpPr>
          <p:nvPr/>
        </p:nvSpPr>
        <p:spPr bwMode="auto">
          <a:xfrm>
            <a:off x="1317306" y="1784238"/>
            <a:ext cx="369570" cy="308610"/>
          </a:xfrm>
          <a:custGeom>
            <a:avLst/>
            <a:gdLst>
              <a:gd name="connsiteX0" fmla="*/ 141555 w 608344"/>
              <a:gd name="connsiteY0" fmla="*/ 424663 h 507436"/>
              <a:gd name="connsiteX1" fmla="*/ 566771 w 608344"/>
              <a:gd name="connsiteY1" fmla="*/ 424663 h 507436"/>
              <a:gd name="connsiteX2" fmla="*/ 608273 w 608344"/>
              <a:gd name="connsiteY2" fmla="*/ 466050 h 507436"/>
              <a:gd name="connsiteX3" fmla="*/ 566771 w 608344"/>
              <a:gd name="connsiteY3" fmla="*/ 507436 h 507436"/>
              <a:gd name="connsiteX4" fmla="*/ 141555 w 608344"/>
              <a:gd name="connsiteY4" fmla="*/ 507436 h 507436"/>
              <a:gd name="connsiteX5" fmla="*/ 100132 w 608344"/>
              <a:gd name="connsiteY5" fmla="*/ 466050 h 507436"/>
              <a:gd name="connsiteX6" fmla="*/ 141555 w 608344"/>
              <a:gd name="connsiteY6" fmla="*/ 424663 h 507436"/>
              <a:gd name="connsiteX7" fmla="*/ 41417 w 608344"/>
              <a:gd name="connsiteY7" fmla="*/ 424592 h 507436"/>
              <a:gd name="connsiteX8" fmla="*/ 82914 w 608344"/>
              <a:gd name="connsiteY8" fmla="*/ 466054 h 507436"/>
              <a:gd name="connsiteX9" fmla="*/ 41417 w 608344"/>
              <a:gd name="connsiteY9" fmla="*/ 507436 h 507436"/>
              <a:gd name="connsiteX10" fmla="*/ 0 w 608344"/>
              <a:gd name="connsiteY10" fmla="*/ 466054 h 507436"/>
              <a:gd name="connsiteX11" fmla="*/ 41417 w 608344"/>
              <a:gd name="connsiteY11" fmla="*/ 424592 h 507436"/>
              <a:gd name="connsiteX12" fmla="*/ 141555 w 608344"/>
              <a:gd name="connsiteY12" fmla="*/ 283250 h 507436"/>
              <a:gd name="connsiteX13" fmla="*/ 566771 w 608344"/>
              <a:gd name="connsiteY13" fmla="*/ 283250 h 507436"/>
              <a:gd name="connsiteX14" fmla="*/ 608273 w 608344"/>
              <a:gd name="connsiteY14" fmla="*/ 324712 h 507436"/>
              <a:gd name="connsiteX15" fmla="*/ 566771 w 608344"/>
              <a:gd name="connsiteY15" fmla="*/ 366094 h 507436"/>
              <a:gd name="connsiteX16" fmla="*/ 141555 w 608344"/>
              <a:gd name="connsiteY16" fmla="*/ 366094 h 507436"/>
              <a:gd name="connsiteX17" fmla="*/ 100132 w 608344"/>
              <a:gd name="connsiteY17" fmla="*/ 324712 h 507436"/>
              <a:gd name="connsiteX18" fmla="*/ 141555 w 608344"/>
              <a:gd name="connsiteY18" fmla="*/ 283250 h 507436"/>
              <a:gd name="connsiteX19" fmla="*/ 41417 w 608344"/>
              <a:gd name="connsiteY19" fmla="*/ 283250 h 507436"/>
              <a:gd name="connsiteX20" fmla="*/ 82914 w 608344"/>
              <a:gd name="connsiteY20" fmla="*/ 324712 h 507436"/>
              <a:gd name="connsiteX21" fmla="*/ 41417 w 608344"/>
              <a:gd name="connsiteY21" fmla="*/ 366094 h 507436"/>
              <a:gd name="connsiteX22" fmla="*/ 0 w 608344"/>
              <a:gd name="connsiteY22" fmla="*/ 324712 h 507436"/>
              <a:gd name="connsiteX23" fmla="*/ 41417 w 608344"/>
              <a:gd name="connsiteY23" fmla="*/ 283250 h 507436"/>
              <a:gd name="connsiteX24" fmla="*/ 141555 w 608344"/>
              <a:gd name="connsiteY24" fmla="*/ 144871 h 507436"/>
              <a:gd name="connsiteX25" fmla="*/ 566771 w 608344"/>
              <a:gd name="connsiteY25" fmla="*/ 144871 h 507436"/>
              <a:gd name="connsiteX26" fmla="*/ 608273 w 608344"/>
              <a:gd name="connsiteY26" fmla="*/ 186217 h 507436"/>
              <a:gd name="connsiteX27" fmla="*/ 566771 w 608344"/>
              <a:gd name="connsiteY27" fmla="*/ 227644 h 507436"/>
              <a:gd name="connsiteX28" fmla="*/ 141555 w 608344"/>
              <a:gd name="connsiteY28" fmla="*/ 227644 h 507436"/>
              <a:gd name="connsiteX29" fmla="*/ 100132 w 608344"/>
              <a:gd name="connsiteY29" fmla="*/ 186217 h 507436"/>
              <a:gd name="connsiteX30" fmla="*/ 141555 w 608344"/>
              <a:gd name="connsiteY30" fmla="*/ 144871 h 507436"/>
              <a:gd name="connsiteX31" fmla="*/ 41417 w 608344"/>
              <a:gd name="connsiteY31" fmla="*/ 144871 h 507436"/>
              <a:gd name="connsiteX32" fmla="*/ 82914 w 608344"/>
              <a:gd name="connsiteY32" fmla="*/ 186217 h 507436"/>
              <a:gd name="connsiteX33" fmla="*/ 41417 w 608344"/>
              <a:gd name="connsiteY33" fmla="*/ 227644 h 507436"/>
              <a:gd name="connsiteX34" fmla="*/ 0 w 608344"/>
              <a:gd name="connsiteY34" fmla="*/ 186217 h 507436"/>
              <a:gd name="connsiteX35" fmla="*/ 41417 w 608344"/>
              <a:gd name="connsiteY35" fmla="*/ 144871 h 507436"/>
              <a:gd name="connsiteX36" fmla="*/ 141560 w 608344"/>
              <a:gd name="connsiteY36" fmla="*/ 0 h 507436"/>
              <a:gd name="connsiteX37" fmla="*/ 566836 w 608344"/>
              <a:gd name="connsiteY37" fmla="*/ 0 h 507436"/>
              <a:gd name="connsiteX38" fmla="*/ 608344 w 608344"/>
              <a:gd name="connsiteY38" fmla="*/ 41426 h 507436"/>
              <a:gd name="connsiteX39" fmla="*/ 566836 w 608344"/>
              <a:gd name="connsiteY39" fmla="*/ 82773 h 507436"/>
              <a:gd name="connsiteX40" fmla="*/ 141560 w 608344"/>
              <a:gd name="connsiteY40" fmla="*/ 82773 h 507436"/>
              <a:gd name="connsiteX41" fmla="*/ 100132 w 608344"/>
              <a:gd name="connsiteY41" fmla="*/ 41426 h 507436"/>
              <a:gd name="connsiteX42" fmla="*/ 141560 w 608344"/>
              <a:gd name="connsiteY42" fmla="*/ 0 h 507436"/>
              <a:gd name="connsiteX43" fmla="*/ 41417 w 608344"/>
              <a:gd name="connsiteY43" fmla="*/ 0 h 507436"/>
              <a:gd name="connsiteX44" fmla="*/ 82914 w 608344"/>
              <a:gd name="connsiteY44" fmla="*/ 41426 h 507436"/>
              <a:gd name="connsiteX45" fmla="*/ 41417 w 608344"/>
              <a:gd name="connsiteY45" fmla="*/ 82773 h 507436"/>
              <a:gd name="connsiteX46" fmla="*/ 0 w 608344"/>
              <a:gd name="connsiteY46" fmla="*/ 41426 h 507436"/>
              <a:gd name="connsiteX47" fmla="*/ 41417 w 608344"/>
              <a:gd name="connsiteY47" fmla="*/ 0 h 50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08344" h="507436">
                <a:moveTo>
                  <a:pt x="141555" y="424663"/>
                </a:moveTo>
                <a:lnTo>
                  <a:pt x="566771" y="424663"/>
                </a:lnTo>
                <a:cubicBezTo>
                  <a:pt x="589633" y="424663"/>
                  <a:pt x="608273" y="443208"/>
                  <a:pt x="608273" y="466050"/>
                </a:cubicBezTo>
                <a:cubicBezTo>
                  <a:pt x="608273" y="488892"/>
                  <a:pt x="589633" y="507436"/>
                  <a:pt x="566771" y="507436"/>
                </a:cubicBezTo>
                <a:lnTo>
                  <a:pt x="141555" y="507436"/>
                </a:lnTo>
                <a:cubicBezTo>
                  <a:pt x="118693" y="507436"/>
                  <a:pt x="100132" y="488892"/>
                  <a:pt x="100132" y="466050"/>
                </a:cubicBezTo>
                <a:cubicBezTo>
                  <a:pt x="100132" y="443208"/>
                  <a:pt x="118693" y="424663"/>
                  <a:pt x="141555" y="424663"/>
                </a:cubicBezTo>
                <a:close/>
                <a:moveTo>
                  <a:pt x="41417" y="424592"/>
                </a:moveTo>
                <a:cubicBezTo>
                  <a:pt x="64277" y="424592"/>
                  <a:pt x="82914" y="443214"/>
                  <a:pt x="82914" y="466054"/>
                </a:cubicBezTo>
                <a:cubicBezTo>
                  <a:pt x="82914" y="488894"/>
                  <a:pt x="64277" y="507436"/>
                  <a:pt x="41417" y="507436"/>
                </a:cubicBezTo>
                <a:cubicBezTo>
                  <a:pt x="18558" y="507436"/>
                  <a:pt x="0" y="488894"/>
                  <a:pt x="0" y="466054"/>
                </a:cubicBezTo>
                <a:cubicBezTo>
                  <a:pt x="0" y="443214"/>
                  <a:pt x="18638" y="424592"/>
                  <a:pt x="41417" y="424592"/>
                </a:cubicBezTo>
                <a:close/>
                <a:moveTo>
                  <a:pt x="141555" y="283250"/>
                </a:moveTo>
                <a:lnTo>
                  <a:pt x="566771" y="283250"/>
                </a:lnTo>
                <a:cubicBezTo>
                  <a:pt x="589633" y="283250"/>
                  <a:pt x="608273" y="301872"/>
                  <a:pt x="608273" y="324712"/>
                </a:cubicBezTo>
                <a:cubicBezTo>
                  <a:pt x="608273" y="347551"/>
                  <a:pt x="589633" y="366094"/>
                  <a:pt x="566771" y="366094"/>
                </a:cubicBezTo>
                <a:lnTo>
                  <a:pt x="141555" y="366094"/>
                </a:lnTo>
                <a:cubicBezTo>
                  <a:pt x="118693" y="366094"/>
                  <a:pt x="100132" y="347551"/>
                  <a:pt x="100132" y="324712"/>
                </a:cubicBezTo>
                <a:cubicBezTo>
                  <a:pt x="100132" y="301872"/>
                  <a:pt x="118693" y="283250"/>
                  <a:pt x="141555" y="283250"/>
                </a:cubicBezTo>
                <a:close/>
                <a:moveTo>
                  <a:pt x="41417" y="283250"/>
                </a:moveTo>
                <a:cubicBezTo>
                  <a:pt x="64277" y="283250"/>
                  <a:pt x="82914" y="301872"/>
                  <a:pt x="82914" y="324712"/>
                </a:cubicBezTo>
                <a:cubicBezTo>
                  <a:pt x="82914" y="347551"/>
                  <a:pt x="64277" y="366094"/>
                  <a:pt x="41417" y="366094"/>
                </a:cubicBezTo>
                <a:cubicBezTo>
                  <a:pt x="18558" y="366094"/>
                  <a:pt x="0" y="347551"/>
                  <a:pt x="0" y="324712"/>
                </a:cubicBezTo>
                <a:cubicBezTo>
                  <a:pt x="0" y="301872"/>
                  <a:pt x="18638" y="283250"/>
                  <a:pt x="41417" y="283250"/>
                </a:cubicBezTo>
                <a:close/>
                <a:moveTo>
                  <a:pt x="141555" y="144871"/>
                </a:moveTo>
                <a:lnTo>
                  <a:pt x="566771" y="144871"/>
                </a:lnTo>
                <a:cubicBezTo>
                  <a:pt x="589633" y="144871"/>
                  <a:pt x="608273" y="163397"/>
                  <a:pt x="608273" y="186217"/>
                </a:cubicBezTo>
                <a:cubicBezTo>
                  <a:pt x="608273" y="209038"/>
                  <a:pt x="589633" y="227644"/>
                  <a:pt x="566771" y="227644"/>
                </a:cubicBezTo>
                <a:lnTo>
                  <a:pt x="141555" y="227644"/>
                </a:lnTo>
                <a:cubicBezTo>
                  <a:pt x="118693" y="227644"/>
                  <a:pt x="100132" y="209038"/>
                  <a:pt x="100132" y="186217"/>
                </a:cubicBezTo>
                <a:cubicBezTo>
                  <a:pt x="100132" y="163397"/>
                  <a:pt x="118693" y="144871"/>
                  <a:pt x="141555" y="144871"/>
                </a:cubicBezTo>
                <a:close/>
                <a:moveTo>
                  <a:pt x="41417" y="144871"/>
                </a:moveTo>
                <a:cubicBezTo>
                  <a:pt x="64277" y="144871"/>
                  <a:pt x="82914" y="163397"/>
                  <a:pt x="82914" y="186217"/>
                </a:cubicBezTo>
                <a:cubicBezTo>
                  <a:pt x="82914" y="209038"/>
                  <a:pt x="64277" y="227644"/>
                  <a:pt x="41417" y="227644"/>
                </a:cubicBezTo>
                <a:cubicBezTo>
                  <a:pt x="18558" y="227644"/>
                  <a:pt x="0" y="209038"/>
                  <a:pt x="0" y="186217"/>
                </a:cubicBezTo>
                <a:cubicBezTo>
                  <a:pt x="0" y="163397"/>
                  <a:pt x="18638" y="144871"/>
                  <a:pt x="41417" y="144871"/>
                </a:cubicBezTo>
                <a:close/>
                <a:moveTo>
                  <a:pt x="141560" y="0"/>
                </a:moveTo>
                <a:lnTo>
                  <a:pt x="566836" y="0"/>
                </a:lnTo>
                <a:cubicBezTo>
                  <a:pt x="589702" y="0"/>
                  <a:pt x="608344" y="18606"/>
                  <a:pt x="608344" y="41426"/>
                </a:cubicBezTo>
                <a:cubicBezTo>
                  <a:pt x="608344" y="64246"/>
                  <a:pt x="589702" y="82773"/>
                  <a:pt x="566836" y="82773"/>
                </a:cubicBezTo>
                <a:lnTo>
                  <a:pt x="141560" y="82773"/>
                </a:lnTo>
                <a:cubicBezTo>
                  <a:pt x="118695" y="82773"/>
                  <a:pt x="100132" y="64246"/>
                  <a:pt x="100132" y="41426"/>
                </a:cubicBezTo>
                <a:cubicBezTo>
                  <a:pt x="100132" y="18606"/>
                  <a:pt x="118695" y="0"/>
                  <a:pt x="141560" y="0"/>
                </a:cubicBezTo>
                <a:close/>
                <a:moveTo>
                  <a:pt x="41417" y="0"/>
                </a:moveTo>
                <a:cubicBezTo>
                  <a:pt x="64277" y="0"/>
                  <a:pt x="82914" y="18606"/>
                  <a:pt x="82914" y="41426"/>
                </a:cubicBezTo>
                <a:cubicBezTo>
                  <a:pt x="82914" y="64246"/>
                  <a:pt x="64277" y="82773"/>
                  <a:pt x="41417" y="82773"/>
                </a:cubicBezTo>
                <a:cubicBezTo>
                  <a:pt x="18558" y="82773"/>
                  <a:pt x="0" y="64246"/>
                  <a:pt x="0" y="41426"/>
                </a:cubicBezTo>
                <a:cubicBezTo>
                  <a:pt x="0" y="18606"/>
                  <a:pt x="18638" y="0"/>
                  <a:pt x="41417" y="0"/>
                </a:cubicBezTo>
                <a:close/>
              </a:path>
            </a:pathLst>
          </a:custGeom>
          <a:solidFill>
            <a:schemeClr val="bg1"/>
          </a:solidFill>
          <a:ln>
            <a:noFill/>
          </a:ln>
        </p:spPr>
      </p:sp>
      <p:sp>
        <p:nvSpPr>
          <p:cNvPr id="53" name="strategical-planning_27141"/>
          <p:cNvSpPr>
            <a:spLocks noChangeAspect="1"/>
          </p:cNvSpPr>
          <p:nvPr/>
        </p:nvSpPr>
        <p:spPr bwMode="auto">
          <a:xfrm>
            <a:off x="1380475" y="5371020"/>
            <a:ext cx="360045" cy="364490"/>
          </a:xfrm>
          <a:custGeom>
            <a:avLst/>
            <a:gdLst>
              <a:gd name="connsiteX0" fmla="*/ 327500 w 596772"/>
              <a:gd name="connsiteY0" fmla="*/ 222827 h 603828"/>
              <a:gd name="connsiteX1" fmla="*/ 317859 w 596772"/>
              <a:gd name="connsiteY1" fmla="*/ 232453 h 603828"/>
              <a:gd name="connsiteX2" fmla="*/ 327500 w 596772"/>
              <a:gd name="connsiteY2" fmla="*/ 242079 h 603828"/>
              <a:gd name="connsiteX3" fmla="*/ 337141 w 596772"/>
              <a:gd name="connsiteY3" fmla="*/ 232453 h 603828"/>
              <a:gd name="connsiteX4" fmla="*/ 327500 w 596772"/>
              <a:gd name="connsiteY4" fmla="*/ 222827 h 603828"/>
              <a:gd name="connsiteX5" fmla="*/ 412093 w 596772"/>
              <a:gd name="connsiteY5" fmla="*/ 152184 h 603828"/>
              <a:gd name="connsiteX6" fmla="*/ 402452 w 596772"/>
              <a:gd name="connsiteY6" fmla="*/ 161810 h 603828"/>
              <a:gd name="connsiteX7" fmla="*/ 412093 w 596772"/>
              <a:gd name="connsiteY7" fmla="*/ 171436 h 603828"/>
              <a:gd name="connsiteX8" fmla="*/ 421734 w 596772"/>
              <a:gd name="connsiteY8" fmla="*/ 161810 h 603828"/>
              <a:gd name="connsiteX9" fmla="*/ 412093 w 596772"/>
              <a:gd name="connsiteY9" fmla="*/ 152184 h 603828"/>
              <a:gd name="connsiteX10" fmla="*/ 198124 w 596772"/>
              <a:gd name="connsiteY10" fmla="*/ 145508 h 603828"/>
              <a:gd name="connsiteX11" fmla="*/ 181796 w 596772"/>
              <a:gd name="connsiteY11" fmla="*/ 161810 h 603828"/>
              <a:gd name="connsiteX12" fmla="*/ 198124 w 596772"/>
              <a:gd name="connsiteY12" fmla="*/ 178112 h 603828"/>
              <a:gd name="connsiteX13" fmla="*/ 214451 w 596772"/>
              <a:gd name="connsiteY13" fmla="*/ 161810 h 603828"/>
              <a:gd name="connsiteX14" fmla="*/ 198124 w 596772"/>
              <a:gd name="connsiteY14" fmla="*/ 145508 h 603828"/>
              <a:gd name="connsiteX15" fmla="*/ 198124 w 596772"/>
              <a:gd name="connsiteY15" fmla="*/ 123772 h 603828"/>
              <a:gd name="connsiteX16" fmla="*/ 236221 w 596772"/>
              <a:gd name="connsiteY16" fmla="*/ 161810 h 603828"/>
              <a:gd name="connsiteX17" fmla="*/ 229379 w 596772"/>
              <a:gd name="connsiteY17" fmla="*/ 183546 h 603828"/>
              <a:gd name="connsiteX18" fmla="*/ 325945 w 596772"/>
              <a:gd name="connsiteY18" fmla="*/ 200625 h 603828"/>
              <a:gd name="connsiteX19" fmla="*/ 382859 w 596772"/>
              <a:gd name="connsiteY19" fmla="*/ 172989 h 603828"/>
              <a:gd name="connsiteX20" fmla="*/ 380682 w 596772"/>
              <a:gd name="connsiteY20" fmla="*/ 161810 h 603828"/>
              <a:gd name="connsiteX21" fmla="*/ 412093 w 596772"/>
              <a:gd name="connsiteY21" fmla="*/ 130448 h 603828"/>
              <a:gd name="connsiteX22" fmla="*/ 443504 w 596772"/>
              <a:gd name="connsiteY22" fmla="*/ 161810 h 603828"/>
              <a:gd name="connsiteX23" fmla="*/ 412093 w 596772"/>
              <a:gd name="connsiteY23" fmla="*/ 193172 h 603828"/>
              <a:gd name="connsiteX24" fmla="*/ 398253 w 596772"/>
              <a:gd name="connsiteY24" fmla="*/ 189757 h 603828"/>
              <a:gd name="connsiteX25" fmla="*/ 351448 w 596772"/>
              <a:gd name="connsiteY25" fmla="*/ 212424 h 603828"/>
              <a:gd name="connsiteX26" fmla="*/ 358912 w 596772"/>
              <a:gd name="connsiteY26" fmla="*/ 232453 h 603828"/>
              <a:gd name="connsiteX27" fmla="*/ 327500 w 596772"/>
              <a:gd name="connsiteY27" fmla="*/ 263815 h 603828"/>
              <a:gd name="connsiteX28" fmla="*/ 296089 w 596772"/>
              <a:gd name="connsiteY28" fmla="*/ 232453 h 603828"/>
              <a:gd name="connsiteX29" fmla="*/ 299821 w 596772"/>
              <a:gd name="connsiteY29" fmla="*/ 218169 h 603828"/>
              <a:gd name="connsiteX30" fmla="*/ 203255 w 596772"/>
              <a:gd name="connsiteY30" fmla="*/ 200935 h 603828"/>
              <a:gd name="connsiteX31" fmla="*/ 174954 w 596772"/>
              <a:gd name="connsiteY31" fmla="*/ 244408 h 603828"/>
              <a:gd name="connsiteX32" fmla="*/ 176820 w 596772"/>
              <a:gd name="connsiteY32" fmla="*/ 252947 h 603828"/>
              <a:gd name="connsiteX33" fmla="*/ 156294 w 596772"/>
              <a:gd name="connsiteY33" fmla="*/ 273441 h 603828"/>
              <a:gd name="connsiteX34" fmla="*/ 135768 w 596772"/>
              <a:gd name="connsiteY34" fmla="*/ 252947 h 603828"/>
              <a:gd name="connsiteX35" fmla="*/ 156294 w 596772"/>
              <a:gd name="connsiteY35" fmla="*/ 232453 h 603828"/>
              <a:gd name="connsiteX36" fmla="*/ 156761 w 596772"/>
              <a:gd name="connsiteY36" fmla="*/ 232453 h 603828"/>
              <a:gd name="connsiteX37" fmla="*/ 180863 w 596772"/>
              <a:gd name="connsiteY37" fmla="*/ 195501 h 603828"/>
              <a:gd name="connsiteX38" fmla="*/ 160026 w 596772"/>
              <a:gd name="connsiteY38" fmla="*/ 161810 h 603828"/>
              <a:gd name="connsiteX39" fmla="*/ 198124 w 596772"/>
              <a:gd name="connsiteY39" fmla="*/ 123772 h 603828"/>
              <a:gd name="connsiteX40" fmla="*/ 63907 w 596772"/>
              <a:gd name="connsiteY40" fmla="*/ 67696 h 603828"/>
              <a:gd name="connsiteX41" fmla="*/ 63907 w 596772"/>
              <a:gd name="connsiteY41" fmla="*/ 335684 h 603828"/>
              <a:gd name="connsiteX42" fmla="*/ 528201 w 596772"/>
              <a:gd name="connsiteY42" fmla="*/ 335684 h 603828"/>
              <a:gd name="connsiteX43" fmla="*/ 528201 w 596772"/>
              <a:gd name="connsiteY43" fmla="*/ 67696 h 603828"/>
              <a:gd name="connsiteX44" fmla="*/ 36385 w 596772"/>
              <a:gd name="connsiteY44" fmla="*/ 0 h 603828"/>
              <a:gd name="connsiteX45" fmla="*/ 560543 w 596772"/>
              <a:gd name="connsiteY45" fmla="*/ 0 h 603828"/>
              <a:gd name="connsiteX46" fmla="*/ 596772 w 596772"/>
              <a:gd name="connsiteY46" fmla="*/ 36177 h 603828"/>
              <a:gd name="connsiteX47" fmla="*/ 596772 w 596772"/>
              <a:gd name="connsiteY47" fmla="*/ 374345 h 603828"/>
              <a:gd name="connsiteX48" fmla="*/ 560543 w 596772"/>
              <a:gd name="connsiteY48" fmla="*/ 410522 h 603828"/>
              <a:gd name="connsiteX49" fmla="*/ 435684 w 596772"/>
              <a:gd name="connsiteY49" fmla="*/ 410522 h 603828"/>
              <a:gd name="connsiteX50" fmla="*/ 462428 w 596772"/>
              <a:gd name="connsiteY50" fmla="*/ 565633 h 603828"/>
              <a:gd name="connsiteX51" fmla="*/ 435839 w 596772"/>
              <a:gd name="connsiteY51" fmla="*/ 603207 h 603828"/>
              <a:gd name="connsiteX52" fmla="*/ 430242 w 596772"/>
              <a:gd name="connsiteY52" fmla="*/ 603828 h 603828"/>
              <a:gd name="connsiteX53" fmla="*/ 398055 w 596772"/>
              <a:gd name="connsiteY53" fmla="*/ 576657 h 603828"/>
              <a:gd name="connsiteX54" fmla="*/ 369445 w 596772"/>
              <a:gd name="connsiteY54" fmla="*/ 410522 h 603828"/>
              <a:gd name="connsiteX55" fmla="*/ 226238 w 596772"/>
              <a:gd name="connsiteY55" fmla="*/ 410522 h 603828"/>
              <a:gd name="connsiteX56" fmla="*/ 197628 w 596772"/>
              <a:gd name="connsiteY56" fmla="*/ 576657 h 603828"/>
              <a:gd name="connsiteX57" fmla="*/ 165442 w 596772"/>
              <a:gd name="connsiteY57" fmla="*/ 603828 h 603828"/>
              <a:gd name="connsiteX58" fmla="*/ 159844 w 596772"/>
              <a:gd name="connsiteY58" fmla="*/ 603207 h 603828"/>
              <a:gd name="connsiteX59" fmla="*/ 133255 w 596772"/>
              <a:gd name="connsiteY59" fmla="*/ 565633 h 603828"/>
              <a:gd name="connsiteX60" fmla="*/ 159844 w 596772"/>
              <a:gd name="connsiteY60" fmla="*/ 410522 h 603828"/>
              <a:gd name="connsiteX61" fmla="*/ 36385 w 596772"/>
              <a:gd name="connsiteY61" fmla="*/ 410522 h 603828"/>
              <a:gd name="connsiteX62" fmla="*/ 0 w 596772"/>
              <a:gd name="connsiteY62" fmla="*/ 374345 h 603828"/>
              <a:gd name="connsiteX63" fmla="*/ 0 w 596772"/>
              <a:gd name="connsiteY63" fmla="*/ 36177 h 603828"/>
              <a:gd name="connsiteX64" fmla="*/ 36385 w 596772"/>
              <a:gd name="connsiteY64" fmla="*/ 0 h 603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96772" h="603828">
                <a:moveTo>
                  <a:pt x="327500" y="222827"/>
                </a:moveTo>
                <a:cubicBezTo>
                  <a:pt x="322213" y="222827"/>
                  <a:pt x="317859" y="227174"/>
                  <a:pt x="317859" y="232453"/>
                </a:cubicBezTo>
                <a:cubicBezTo>
                  <a:pt x="317859" y="237732"/>
                  <a:pt x="322213" y="242079"/>
                  <a:pt x="327500" y="242079"/>
                </a:cubicBezTo>
                <a:cubicBezTo>
                  <a:pt x="332787" y="242079"/>
                  <a:pt x="337141" y="237732"/>
                  <a:pt x="337141" y="232453"/>
                </a:cubicBezTo>
                <a:cubicBezTo>
                  <a:pt x="337141" y="227174"/>
                  <a:pt x="332787" y="222827"/>
                  <a:pt x="327500" y="222827"/>
                </a:cubicBezTo>
                <a:close/>
                <a:moveTo>
                  <a:pt x="412093" y="152184"/>
                </a:moveTo>
                <a:cubicBezTo>
                  <a:pt x="406806" y="152184"/>
                  <a:pt x="402452" y="156532"/>
                  <a:pt x="402452" y="161810"/>
                </a:cubicBezTo>
                <a:cubicBezTo>
                  <a:pt x="402452" y="167089"/>
                  <a:pt x="406806" y="171436"/>
                  <a:pt x="412093" y="171436"/>
                </a:cubicBezTo>
                <a:cubicBezTo>
                  <a:pt x="417380" y="171436"/>
                  <a:pt x="421734" y="167089"/>
                  <a:pt x="421734" y="161810"/>
                </a:cubicBezTo>
                <a:cubicBezTo>
                  <a:pt x="421734" y="156532"/>
                  <a:pt x="417380" y="152184"/>
                  <a:pt x="412093" y="152184"/>
                </a:cubicBezTo>
                <a:close/>
                <a:moveTo>
                  <a:pt x="198124" y="145508"/>
                </a:moveTo>
                <a:cubicBezTo>
                  <a:pt x="189105" y="145508"/>
                  <a:pt x="181796" y="152805"/>
                  <a:pt x="181796" y="161810"/>
                </a:cubicBezTo>
                <a:cubicBezTo>
                  <a:pt x="181796" y="170815"/>
                  <a:pt x="189105" y="178112"/>
                  <a:pt x="198124" y="178112"/>
                </a:cubicBezTo>
                <a:cubicBezTo>
                  <a:pt x="207143" y="178112"/>
                  <a:pt x="214451" y="170815"/>
                  <a:pt x="214451" y="161810"/>
                </a:cubicBezTo>
                <a:cubicBezTo>
                  <a:pt x="214451" y="152805"/>
                  <a:pt x="207143" y="145508"/>
                  <a:pt x="198124" y="145508"/>
                </a:cubicBezTo>
                <a:close/>
                <a:moveTo>
                  <a:pt x="198124" y="123772"/>
                </a:moveTo>
                <a:cubicBezTo>
                  <a:pt x="219116" y="123772"/>
                  <a:pt x="236221" y="140850"/>
                  <a:pt x="236221" y="161810"/>
                </a:cubicBezTo>
                <a:cubicBezTo>
                  <a:pt x="236221" y="169884"/>
                  <a:pt x="233578" y="177336"/>
                  <a:pt x="229379" y="183546"/>
                </a:cubicBezTo>
                <a:lnTo>
                  <a:pt x="325945" y="200625"/>
                </a:lnTo>
                <a:lnTo>
                  <a:pt x="382859" y="172989"/>
                </a:lnTo>
                <a:cubicBezTo>
                  <a:pt x="381615" y="169573"/>
                  <a:pt x="380682" y="165847"/>
                  <a:pt x="380682" y="161810"/>
                </a:cubicBezTo>
                <a:cubicBezTo>
                  <a:pt x="380682" y="144577"/>
                  <a:pt x="394832" y="130448"/>
                  <a:pt x="412093" y="130448"/>
                </a:cubicBezTo>
                <a:cubicBezTo>
                  <a:pt x="429509" y="130448"/>
                  <a:pt x="443504" y="144577"/>
                  <a:pt x="443504" y="161810"/>
                </a:cubicBezTo>
                <a:cubicBezTo>
                  <a:pt x="443504" y="179199"/>
                  <a:pt x="429353" y="193172"/>
                  <a:pt x="412093" y="193172"/>
                </a:cubicBezTo>
                <a:cubicBezTo>
                  <a:pt x="407117" y="193172"/>
                  <a:pt x="402452" y="191930"/>
                  <a:pt x="398253" y="189757"/>
                </a:cubicBezTo>
                <a:lnTo>
                  <a:pt x="351448" y="212424"/>
                </a:lnTo>
                <a:cubicBezTo>
                  <a:pt x="355957" y="217859"/>
                  <a:pt x="358912" y="224845"/>
                  <a:pt x="358912" y="232453"/>
                </a:cubicBezTo>
                <a:cubicBezTo>
                  <a:pt x="358912" y="249842"/>
                  <a:pt x="344761" y="263815"/>
                  <a:pt x="327500" y="263815"/>
                </a:cubicBezTo>
                <a:cubicBezTo>
                  <a:pt x="310084" y="263815"/>
                  <a:pt x="296089" y="249842"/>
                  <a:pt x="296089" y="232453"/>
                </a:cubicBezTo>
                <a:cubicBezTo>
                  <a:pt x="296089" y="227329"/>
                  <a:pt x="297489" y="222361"/>
                  <a:pt x="299821" y="218169"/>
                </a:cubicBezTo>
                <a:lnTo>
                  <a:pt x="203255" y="200935"/>
                </a:lnTo>
                <a:lnTo>
                  <a:pt x="174954" y="244408"/>
                </a:lnTo>
                <a:cubicBezTo>
                  <a:pt x="176198" y="247047"/>
                  <a:pt x="176820" y="249842"/>
                  <a:pt x="176820" y="252947"/>
                </a:cubicBezTo>
                <a:cubicBezTo>
                  <a:pt x="176820" y="264281"/>
                  <a:pt x="167646" y="273441"/>
                  <a:pt x="156294" y="273441"/>
                </a:cubicBezTo>
                <a:cubicBezTo>
                  <a:pt x="145098" y="273441"/>
                  <a:pt x="135768" y="264281"/>
                  <a:pt x="135768" y="252947"/>
                </a:cubicBezTo>
                <a:cubicBezTo>
                  <a:pt x="135768" y="241613"/>
                  <a:pt x="145098" y="232453"/>
                  <a:pt x="156294" y="232453"/>
                </a:cubicBezTo>
                <a:cubicBezTo>
                  <a:pt x="156450" y="232453"/>
                  <a:pt x="156605" y="232453"/>
                  <a:pt x="156761" y="232453"/>
                </a:cubicBezTo>
                <a:lnTo>
                  <a:pt x="180863" y="195501"/>
                </a:lnTo>
                <a:cubicBezTo>
                  <a:pt x="168579" y="189291"/>
                  <a:pt x="160026" y="176560"/>
                  <a:pt x="160026" y="161810"/>
                </a:cubicBezTo>
                <a:cubicBezTo>
                  <a:pt x="160026" y="140850"/>
                  <a:pt x="177131" y="123772"/>
                  <a:pt x="198124" y="123772"/>
                </a:cubicBezTo>
                <a:close/>
                <a:moveTo>
                  <a:pt x="63907" y="67696"/>
                </a:moveTo>
                <a:lnTo>
                  <a:pt x="63907" y="335684"/>
                </a:lnTo>
                <a:lnTo>
                  <a:pt x="528201" y="335684"/>
                </a:lnTo>
                <a:lnTo>
                  <a:pt x="528201" y="67696"/>
                </a:lnTo>
                <a:close/>
                <a:moveTo>
                  <a:pt x="36385" y="0"/>
                </a:moveTo>
                <a:lnTo>
                  <a:pt x="560543" y="0"/>
                </a:lnTo>
                <a:cubicBezTo>
                  <a:pt x="580601" y="0"/>
                  <a:pt x="596772" y="16148"/>
                  <a:pt x="596772" y="36177"/>
                </a:cubicBezTo>
                <a:lnTo>
                  <a:pt x="596772" y="374345"/>
                </a:lnTo>
                <a:cubicBezTo>
                  <a:pt x="596772" y="394375"/>
                  <a:pt x="580601" y="410522"/>
                  <a:pt x="560543" y="410522"/>
                </a:cubicBezTo>
                <a:lnTo>
                  <a:pt x="435684" y="410522"/>
                </a:lnTo>
                <a:lnTo>
                  <a:pt x="462428" y="565633"/>
                </a:lnTo>
                <a:cubicBezTo>
                  <a:pt x="465538" y="583333"/>
                  <a:pt x="453565" y="600257"/>
                  <a:pt x="435839" y="603207"/>
                </a:cubicBezTo>
                <a:cubicBezTo>
                  <a:pt x="433818" y="603673"/>
                  <a:pt x="432108" y="603828"/>
                  <a:pt x="430242" y="603828"/>
                </a:cubicBezTo>
                <a:cubicBezTo>
                  <a:pt x="414537" y="603828"/>
                  <a:pt x="400854" y="592494"/>
                  <a:pt x="398055" y="576657"/>
                </a:cubicBezTo>
                <a:lnTo>
                  <a:pt x="369445" y="410522"/>
                </a:lnTo>
                <a:lnTo>
                  <a:pt x="226238" y="410522"/>
                </a:lnTo>
                <a:lnTo>
                  <a:pt x="197628" y="576657"/>
                </a:lnTo>
                <a:cubicBezTo>
                  <a:pt x="194829" y="592494"/>
                  <a:pt x="180991" y="603828"/>
                  <a:pt x="165442" y="603828"/>
                </a:cubicBezTo>
                <a:cubicBezTo>
                  <a:pt x="163576" y="603828"/>
                  <a:pt x="161710" y="603673"/>
                  <a:pt x="159844" y="603207"/>
                </a:cubicBezTo>
                <a:cubicBezTo>
                  <a:pt x="142118" y="600257"/>
                  <a:pt x="130145" y="583333"/>
                  <a:pt x="133255" y="565633"/>
                </a:cubicBezTo>
                <a:lnTo>
                  <a:pt x="159844" y="410522"/>
                </a:lnTo>
                <a:lnTo>
                  <a:pt x="36385" y="410522"/>
                </a:lnTo>
                <a:cubicBezTo>
                  <a:pt x="16326" y="410522"/>
                  <a:pt x="0" y="394375"/>
                  <a:pt x="0" y="374345"/>
                </a:cubicBezTo>
                <a:lnTo>
                  <a:pt x="0" y="36177"/>
                </a:lnTo>
                <a:cubicBezTo>
                  <a:pt x="0" y="16148"/>
                  <a:pt x="16326" y="0"/>
                  <a:pt x="36385" y="0"/>
                </a:cubicBezTo>
                <a:close/>
              </a:path>
            </a:pathLst>
          </a:custGeom>
          <a:solidFill>
            <a:schemeClr val="bg1"/>
          </a:solidFill>
          <a:ln>
            <a:noFill/>
          </a:ln>
        </p:spPr>
      </p:sp>
      <p:sp>
        <p:nvSpPr>
          <p:cNvPr id="55" name="analytics_345489"/>
          <p:cNvSpPr>
            <a:spLocks noChangeAspect="1"/>
          </p:cNvSpPr>
          <p:nvPr/>
        </p:nvSpPr>
        <p:spPr bwMode="auto">
          <a:xfrm>
            <a:off x="1368728" y="3395980"/>
            <a:ext cx="383540" cy="383540"/>
          </a:xfrm>
          <a:custGeom>
            <a:avLst/>
            <a:gdLst>
              <a:gd name="connsiteX0" fmla="*/ 140058 w 608466"/>
              <a:gd name="connsiteY0" fmla="*/ 391328 h 607471"/>
              <a:gd name="connsiteX1" fmla="*/ 183230 w 608466"/>
              <a:gd name="connsiteY1" fmla="*/ 434344 h 607471"/>
              <a:gd name="connsiteX2" fmla="*/ 216467 w 608466"/>
              <a:gd name="connsiteY2" fmla="*/ 467532 h 607471"/>
              <a:gd name="connsiteX3" fmla="*/ 78226 w 608466"/>
              <a:gd name="connsiteY3" fmla="*/ 605572 h 607471"/>
              <a:gd name="connsiteX4" fmla="*/ 33941 w 608466"/>
              <a:gd name="connsiteY4" fmla="*/ 583415 h 607471"/>
              <a:gd name="connsiteX5" fmla="*/ 1910 w 608466"/>
              <a:gd name="connsiteY5" fmla="*/ 529275 h 607471"/>
              <a:gd name="connsiteX6" fmla="*/ 338845 w 608466"/>
              <a:gd name="connsiteY6" fmla="*/ 166372 h 607471"/>
              <a:gd name="connsiteX7" fmla="*/ 313032 w 608466"/>
              <a:gd name="connsiteY7" fmla="*/ 210126 h 607471"/>
              <a:gd name="connsiteX8" fmla="*/ 304583 w 608466"/>
              <a:gd name="connsiteY8" fmla="*/ 215039 h 607471"/>
              <a:gd name="connsiteX9" fmla="*/ 245621 w 608466"/>
              <a:gd name="connsiteY9" fmla="*/ 215039 h 607471"/>
              <a:gd name="connsiteX10" fmla="*/ 291026 w 608466"/>
              <a:gd name="connsiteY10" fmla="*/ 316915 h 607471"/>
              <a:gd name="connsiteX11" fmla="*/ 512666 w 608466"/>
              <a:gd name="connsiteY11" fmla="*/ 316915 h 607471"/>
              <a:gd name="connsiteX12" fmla="*/ 558164 w 608466"/>
              <a:gd name="connsiteY12" fmla="*/ 215039 h 607471"/>
              <a:gd name="connsiteX13" fmla="*/ 440055 w 608466"/>
              <a:gd name="connsiteY13" fmla="*/ 215039 h 607471"/>
              <a:gd name="connsiteX14" fmla="*/ 430770 w 608466"/>
              <a:gd name="connsiteY14" fmla="*/ 208179 h 607471"/>
              <a:gd name="connsiteX15" fmla="*/ 426963 w 608466"/>
              <a:gd name="connsiteY15" fmla="*/ 196406 h 607471"/>
              <a:gd name="connsiteX16" fmla="*/ 399478 w 608466"/>
              <a:gd name="connsiteY16" fmla="*/ 308387 h 607471"/>
              <a:gd name="connsiteX17" fmla="*/ 390193 w 608466"/>
              <a:gd name="connsiteY17" fmla="*/ 315896 h 607471"/>
              <a:gd name="connsiteX18" fmla="*/ 389914 w 608466"/>
              <a:gd name="connsiteY18" fmla="*/ 315896 h 607471"/>
              <a:gd name="connsiteX19" fmla="*/ 380536 w 608466"/>
              <a:gd name="connsiteY19" fmla="*/ 308850 h 607471"/>
              <a:gd name="connsiteX20" fmla="*/ 401846 w 608466"/>
              <a:gd name="connsiteY20" fmla="*/ 49802 h 607471"/>
              <a:gd name="connsiteX21" fmla="*/ 291026 w 608466"/>
              <a:gd name="connsiteY21" fmla="*/ 95550 h 607471"/>
              <a:gd name="connsiteX22" fmla="*/ 245714 w 608466"/>
              <a:gd name="connsiteY22" fmla="*/ 195387 h 607471"/>
              <a:gd name="connsiteX23" fmla="*/ 299011 w 608466"/>
              <a:gd name="connsiteY23" fmla="*/ 195387 h 607471"/>
              <a:gd name="connsiteX24" fmla="*/ 333367 w 608466"/>
              <a:gd name="connsiteY24" fmla="*/ 136893 h 607471"/>
              <a:gd name="connsiteX25" fmla="*/ 343024 w 608466"/>
              <a:gd name="connsiteY25" fmla="*/ 132166 h 607471"/>
              <a:gd name="connsiteX26" fmla="*/ 351287 w 608466"/>
              <a:gd name="connsiteY26" fmla="*/ 139118 h 607471"/>
              <a:gd name="connsiteX27" fmla="*/ 389079 w 608466"/>
              <a:gd name="connsiteY27" fmla="*/ 268341 h 607471"/>
              <a:gd name="connsiteX28" fmla="*/ 416192 w 608466"/>
              <a:gd name="connsiteY28" fmla="*/ 157936 h 607471"/>
              <a:gd name="connsiteX29" fmla="*/ 425384 w 608466"/>
              <a:gd name="connsiteY29" fmla="*/ 150520 h 607471"/>
              <a:gd name="connsiteX30" fmla="*/ 435041 w 608466"/>
              <a:gd name="connsiteY30" fmla="*/ 157287 h 607471"/>
              <a:gd name="connsiteX31" fmla="*/ 447297 w 608466"/>
              <a:gd name="connsiteY31" fmla="*/ 195387 h 607471"/>
              <a:gd name="connsiteX32" fmla="*/ 558071 w 608466"/>
              <a:gd name="connsiteY32" fmla="*/ 195387 h 607471"/>
              <a:gd name="connsiteX33" fmla="*/ 512666 w 608466"/>
              <a:gd name="connsiteY33" fmla="*/ 95550 h 607471"/>
              <a:gd name="connsiteX34" fmla="*/ 401846 w 608466"/>
              <a:gd name="connsiteY34" fmla="*/ 49802 h 607471"/>
              <a:gd name="connsiteX35" fmla="*/ 401846 w 608466"/>
              <a:gd name="connsiteY35" fmla="*/ 0 h 607471"/>
              <a:gd name="connsiteX36" fmla="*/ 547950 w 608466"/>
              <a:gd name="connsiteY36" fmla="*/ 60417 h 607471"/>
              <a:gd name="connsiteX37" fmla="*/ 547950 w 608466"/>
              <a:gd name="connsiteY37" fmla="*/ 352048 h 607471"/>
              <a:gd name="connsiteX38" fmla="*/ 274684 w 608466"/>
              <a:gd name="connsiteY38" fmla="*/ 368549 h 607471"/>
              <a:gd name="connsiteX39" fmla="*/ 247757 w 608466"/>
              <a:gd name="connsiteY39" fmla="*/ 395524 h 607471"/>
              <a:gd name="connsiteX40" fmla="*/ 258899 w 608466"/>
              <a:gd name="connsiteY40" fmla="*/ 425281 h 607471"/>
              <a:gd name="connsiteX41" fmla="*/ 236057 w 608466"/>
              <a:gd name="connsiteY41" fmla="*/ 447992 h 607471"/>
              <a:gd name="connsiteX42" fmla="*/ 159732 w 608466"/>
              <a:gd name="connsiteY42" fmla="*/ 371700 h 607471"/>
              <a:gd name="connsiteX43" fmla="*/ 182481 w 608466"/>
              <a:gd name="connsiteY43" fmla="*/ 348989 h 607471"/>
              <a:gd name="connsiteX44" fmla="*/ 212194 w 608466"/>
              <a:gd name="connsiteY44" fmla="*/ 360113 h 607471"/>
              <a:gd name="connsiteX45" fmla="*/ 239214 w 608466"/>
              <a:gd name="connsiteY45" fmla="*/ 333138 h 607471"/>
              <a:gd name="connsiteX46" fmla="*/ 255742 w 608466"/>
              <a:gd name="connsiteY46" fmla="*/ 60417 h 607471"/>
              <a:gd name="connsiteX47" fmla="*/ 401846 w 608466"/>
              <a:gd name="connsiteY47" fmla="*/ 0 h 607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08466" h="607471">
                <a:moveTo>
                  <a:pt x="140058" y="391328"/>
                </a:moveTo>
                <a:lnTo>
                  <a:pt x="183230" y="434344"/>
                </a:lnTo>
                <a:lnTo>
                  <a:pt x="216467" y="467532"/>
                </a:lnTo>
                <a:lnTo>
                  <a:pt x="78226" y="605572"/>
                </a:lnTo>
                <a:cubicBezTo>
                  <a:pt x="71449" y="612339"/>
                  <a:pt x="51859" y="600102"/>
                  <a:pt x="33941" y="583415"/>
                </a:cubicBezTo>
                <a:cubicBezTo>
                  <a:pt x="12680" y="563576"/>
                  <a:pt x="-6167" y="537433"/>
                  <a:pt x="1910" y="529275"/>
                </a:cubicBezTo>
                <a:close/>
                <a:moveTo>
                  <a:pt x="338845" y="166372"/>
                </a:moveTo>
                <a:lnTo>
                  <a:pt x="313032" y="210126"/>
                </a:lnTo>
                <a:cubicBezTo>
                  <a:pt x="311268" y="213185"/>
                  <a:pt x="308111" y="215039"/>
                  <a:pt x="304583" y="215039"/>
                </a:cubicBezTo>
                <a:lnTo>
                  <a:pt x="245621" y="215039"/>
                </a:lnTo>
                <a:cubicBezTo>
                  <a:pt x="247664" y="252118"/>
                  <a:pt x="262706" y="288642"/>
                  <a:pt x="291026" y="316915"/>
                </a:cubicBezTo>
                <a:cubicBezTo>
                  <a:pt x="352123" y="377911"/>
                  <a:pt x="451569" y="377911"/>
                  <a:pt x="512666" y="316915"/>
                </a:cubicBezTo>
                <a:cubicBezTo>
                  <a:pt x="541079" y="288642"/>
                  <a:pt x="556028" y="252118"/>
                  <a:pt x="558164" y="215039"/>
                </a:cubicBezTo>
                <a:lnTo>
                  <a:pt x="440055" y="215039"/>
                </a:lnTo>
                <a:cubicBezTo>
                  <a:pt x="435784" y="215039"/>
                  <a:pt x="432069" y="212258"/>
                  <a:pt x="430770" y="208179"/>
                </a:cubicBezTo>
                <a:lnTo>
                  <a:pt x="426963" y="196406"/>
                </a:lnTo>
                <a:lnTo>
                  <a:pt x="399478" y="308387"/>
                </a:lnTo>
                <a:cubicBezTo>
                  <a:pt x="398457" y="312744"/>
                  <a:pt x="394557" y="315803"/>
                  <a:pt x="390193" y="315896"/>
                </a:cubicBezTo>
                <a:lnTo>
                  <a:pt x="389914" y="315896"/>
                </a:lnTo>
                <a:cubicBezTo>
                  <a:pt x="385550" y="315896"/>
                  <a:pt x="381743" y="313022"/>
                  <a:pt x="380536" y="308850"/>
                </a:cubicBezTo>
                <a:close/>
                <a:moveTo>
                  <a:pt x="401846" y="49802"/>
                </a:moveTo>
                <a:cubicBezTo>
                  <a:pt x="361710" y="49802"/>
                  <a:pt x="321575" y="65052"/>
                  <a:pt x="291026" y="95550"/>
                </a:cubicBezTo>
                <a:cubicBezTo>
                  <a:pt x="263170" y="123359"/>
                  <a:pt x="248221" y="159048"/>
                  <a:pt x="245714" y="195387"/>
                </a:cubicBezTo>
                <a:lnTo>
                  <a:pt x="299011" y="195387"/>
                </a:lnTo>
                <a:lnTo>
                  <a:pt x="333367" y="136893"/>
                </a:lnTo>
                <a:cubicBezTo>
                  <a:pt x="335317" y="133556"/>
                  <a:pt x="339124" y="131610"/>
                  <a:pt x="343024" y="132166"/>
                </a:cubicBezTo>
                <a:cubicBezTo>
                  <a:pt x="346923" y="132629"/>
                  <a:pt x="350173" y="135318"/>
                  <a:pt x="351287" y="139118"/>
                </a:cubicBezTo>
                <a:lnTo>
                  <a:pt x="389079" y="268341"/>
                </a:lnTo>
                <a:lnTo>
                  <a:pt x="416192" y="157936"/>
                </a:lnTo>
                <a:cubicBezTo>
                  <a:pt x="417213" y="153672"/>
                  <a:pt x="420927" y="150613"/>
                  <a:pt x="425384" y="150520"/>
                </a:cubicBezTo>
                <a:cubicBezTo>
                  <a:pt x="429748" y="150057"/>
                  <a:pt x="433741" y="153116"/>
                  <a:pt x="435041" y="157287"/>
                </a:cubicBezTo>
                <a:lnTo>
                  <a:pt x="447297" y="195387"/>
                </a:lnTo>
                <a:lnTo>
                  <a:pt x="558071" y="195387"/>
                </a:lnTo>
                <a:cubicBezTo>
                  <a:pt x="555564" y="159048"/>
                  <a:pt x="540522" y="123359"/>
                  <a:pt x="512666" y="95550"/>
                </a:cubicBezTo>
                <a:cubicBezTo>
                  <a:pt x="482117" y="65052"/>
                  <a:pt x="441982" y="49802"/>
                  <a:pt x="401846" y="49802"/>
                </a:cubicBezTo>
                <a:close/>
                <a:moveTo>
                  <a:pt x="401846" y="0"/>
                </a:moveTo>
                <a:cubicBezTo>
                  <a:pt x="454726" y="0"/>
                  <a:pt x="507605" y="20139"/>
                  <a:pt x="547950" y="60417"/>
                </a:cubicBezTo>
                <a:cubicBezTo>
                  <a:pt x="628639" y="140972"/>
                  <a:pt x="628639" y="271493"/>
                  <a:pt x="547950" y="352048"/>
                </a:cubicBezTo>
                <a:cubicBezTo>
                  <a:pt x="473296" y="426579"/>
                  <a:pt x="355744" y="432048"/>
                  <a:pt x="274684" y="368549"/>
                </a:cubicBezTo>
                <a:lnTo>
                  <a:pt x="247757" y="395524"/>
                </a:lnTo>
                <a:cubicBezTo>
                  <a:pt x="257785" y="408595"/>
                  <a:pt x="263542" y="420553"/>
                  <a:pt x="258899" y="425281"/>
                </a:cubicBezTo>
                <a:lnTo>
                  <a:pt x="236057" y="447992"/>
                </a:lnTo>
                <a:lnTo>
                  <a:pt x="159732" y="371700"/>
                </a:lnTo>
                <a:lnTo>
                  <a:pt x="182481" y="348989"/>
                </a:lnTo>
                <a:cubicBezTo>
                  <a:pt x="187216" y="344262"/>
                  <a:pt x="199102" y="350009"/>
                  <a:pt x="212194" y="360113"/>
                </a:cubicBezTo>
                <a:lnTo>
                  <a:pt x="239214" y="333138"/>
                </a:lnTo>
                <a:cubicBezTo>
                  <a:pt x="175703" y="252211"/>
                  <a:pt x="181088" y="134947"/>
                  <a:pt x="255742" y="60417"/>
                </a:cubicBezTo>
                <a:cubicBezTo>
                  <a:pt x="296086" y="20139"/>
                  <a:pt x="348966" y="0"/>
                  <a:pt x="401846" y="0"/>
                </a:cubicBezTo>
                <a:close/>
              </a:path>
            </a:pathLst>
          </a:custGeom>
          <a:solidFill>
            <a:schemeClr val="bg1"/>
          </a:solidFill>
          <a:ln>
            <a:noFill/>
          </a:ln>
        </p:spPr>
      </p:sp>
      <p:sp>
        <p:nvSpPr>
          <p:cNvPr id="142" name="íṩľíḍè-Freeform: Shape 76"/>
          <p:cNvSpPr/>
          <p:nvPr/>
        </p:nvSpPr>
        <p:spPr bwMode="auto">
          <a:xfrm>
            <a:off x="6869732" y="1804639"/>
            <a:ext cx="390525" cy="390525"/>
          </a:xfrm>
          <a:custGeom>
            <a:avLst/>
            <a:gdLst/>
            <a:ahLst/>
            <a:cxnLst>
              <a:cxn ang="0">
                <a:pos x="60" y="40"/>
              </a:cxn>
              <a:cxn ang="0">
                <a:pos x="40" y="60"/>
              </a:cxn>
              <a:cxn ang="0">
                <a:pos x="36" y="61"/>
              </a:cxn>
              <a:cxn ang="0">
                <a:pos x="33" y="60"/>
              </a:cxn>
              <a:cxn ang="0">
                <a:pos x="4" y="31"/>
              </a:cxn>
              <a:cxn ang="0">
                <a:pos x="0" y="22"/>
              </a:cxn>
              <a:cxn ang="0">
                <a:pos x="0" y="6"/>
              </a:cxn>
              <a:cxn ang="0">
                <a:pos x="6" y="0"/>
              </a:cxn>
              <a:cxn ang="0">
                <a:pos x="22" y="0"/>
              </a:cxn>
              <a:cxn ang="0">
                <a:pos x="31" y="4"/>
              </a:cxn>
              <a:cxn ang="0">
                <a:pos x="60" y="33"/>
              </a:cxn>
              <a:cxn ang="0">
                <a:pos x="61" y="36"/>
              </a:cxn>
              <a:cxn ang="0">
                <a:pos x="60" y="40"/>
              </a:cxn>
              <a:cxn ang="0">
                <a:pos x="13" y="8"/>
              </a:cxn>
              <a:cxn ang="0">
                <a:pos x="8" y="13"/>
              </a:cxn>
              <a:cxn ang="0">
                <a:pos x="13" y="18"/>
              </a:cxn>
              <a:cxn ang="0">
                <a:pos x="18" y="13"/>
              </a:cxn>
              <a:cxn ang="0">
                <a:pos x="13" y="8"/>
              </a:cxn>
            </a:cxnLst>
            <a:rect l="0" t="0" r="r" b="b"/>
            <a:pathLst>
              <a:path w="61" h="61">
                <a:moveTo>
                  <a:pt x="60" y="40"/>
                </a:moveTo>
                <a:cubicBezTo>
                  <a:pt x="40" y="60"/>
                  <a:pt x="40" y="60"/>
                  <a:pt x="40" y="60"/>
                </a:cubicBezTo>
                <a:cubicBezTo>
                  <a:pt x="39" y="61"/>
                  <a:pt x="38" y="61"/>
                  <a:pt x="36" y="61"/>
                </a:cubicBezTo>
                <a:cubicBezTo>
                  <a:pt x="35" y="61"/>
                  <a:pt x="34" y="61"/>
                  <a:pt x="33" y="60"/>
                </a:cubicBezTo>
                <a:cubicBezTo>
                  <a:pt x="4" y="31"/>
                  <a:pt x="4" y="31"/>
                  <a:pt x="4" y="31"/>
                </a:cubicBezTo>
                <a:cubicBezTo>
                  <a:pt x="2" y="29"/>
                  <a:pt x="0" y="25"/>
                  <a:pt x="0" y="22"/>
                </a:cubicBezTo>
                <a:cubicBezTo>
                  <a:pt x="0" y="6"/>
                  <a:pt x="0" y="6"/>
                  <a:pt x="0" y="6"/>
                </a:cubicBezTo>
                <a:cubicBezTo>
                  <a:pt x="0" y="3"/>
                  <a:pt x="3" y="0"/>
                  <a:pt x="6" y="0"/>
                </a:cubicBezTo>
                <a:cubicBezTo>
                  <a:pt x="22" y="0"/>
                  <a:pt x="22" y="0"/>
                  <a:pt x="22" y="0"/>
                </a:cubicBezTo>
                <a:cubicBezTo>
                  <a:pt x="25" y="0"/>
                  <a:pt x="29" y="2"/>
                  <a:pt x="31" y="4"/>
                </a:cubicBezTo>
                <a:cubicBezTo>
                  <a:pt x="60" y="33"/>
                  <a:pt x="60" y="33"/>
                  <a:pt x="60" y="33"/>
                </a:cubicBezTo>
                <a:cubicBezTo>
                  <a:pt x="61" y="34"/>
                  <a:pt x="61" y="35"/>
                  <a:pt x="61" y="36"/>
                </a:cubicBezTo>
                <a:cubicBezTo>
                  <a:pt x="61" y="38"/>
                  <a:pt x="61" y="39"/>
                  <a:pt x="60" y="40"/>
                </a:cubicBezTo>
                <a:close/>
                <a:moveTo>
                  <a:pt x="13" y="8"/>
                </a:moveTo>
                <a:cubicBezTo>
                  <a:pt x="10" y="8"/>
                  <a:pt x="8" y="10"/>
                  <a:pt x="8" y="13"/>
                </a:cubicBezTo>
                <a:cubicBezTo>
                  <a:pt x="8" y="16"/>
                  <a:pt x="10" y="18"/>
                  <a:pt x="13" y="18"/>
                </a:cubicBezTo>
                <a:cubicBezTo>
                  <a:pt x="16" y="18"/>
                  <a:pt x="18" y="16"/>
                  <a:pt x="18" y="13"/>
                </a:cubicBezTo>
                <a:cubicBezTo>
                  <a:pt x="18" y="10"/>
                  <a:pt x="16" y="8"/>
                  <a:pt x="13" y="8"/>
                </a:cubicBezTo>
                <a:close/>
              </a:path>
            </a:pathLst>
          </a:custGeom>
          <a:solidFill>
            <a:schemeClr val="bg1"/>
          </a:solidFill>
          <a:ln w="9525">
            <a:noFill/>
            <a:round/>
          </a:ln>
        </p:spPr>
        <p:txBody>
          <a:bodyPr anchor="ctr"/>
          <a:lstStyle/>
          <a:p>
            <a:pPr algn="ctr"/>
            <a:endParaRPr>
              <a:latin typeface="Agency FB" panose="020B0503020202020204" pitchFamily="34" charset="0"/>
              <a:ea typeface="微软雅黑 Light" panose="020B0502040204020203" pitchFamily="34" charset="-122"/>
              <a:cs typeface="+mn-ea"/>
              <a:sym typeface="Agency FB" panose="020B0503020202020204" pitchFamily="34" charset="0"/>
            </a:endParaRPr>
          </a:p>
        </p:txBody>
      </p:sp>
      <p:sp>
        <p:nvSpPr>
          <p:cNvPr id="37" name="íṥļïde"/>
          <p:cNvSpPr/>
          <p:nvPr/>
        </p:nvSpPr>
        <p:spPr bwMode="auto">
          <a:xfrm>
            <a:off x="6810498" y="5363311"/>
            <a:ext cx="433729" cy="379909"/>
          </a:xfrm>
          <a:custGeom>
            <a:avLst/>
            <a:gdLst>
              <a:gd name="T0" fmla="*/ 212060 w 602"/>
              <a:gd name="T1" fmla="*/ 103681 h 531"/>
              <a:gd name="T2" fmla="*/ 112352 w 602"/>
              <a:gd name="T3" fmla="*/ 144579 h 531"/>
              <a:gd name="T4" fmla="*/ 112352 w 602"/>
              <a:gd name="T5" fmla="*/ 144579 h 531"/>
              <a:gd name="T6" fmla="*/ 109823 w 602"/>
              <a:gd name="T7" fmla="*/ 147090 h 531"/>
              <a:gd name="T8" fmla="*/ 104766 w 602"/>
              <a:gd name="T9" fmla="*/ 144579 h 531"/>
              <a:gd name="T10" fmla="*/ 104766 w 602"/>
              <a:gd name="T11" fmla="*/ 144579 h 531"/>
              <a:gd name="T12" fmla="*/ 5419 w 602"/>
              <a:gd name="T13" fmla="*/ 103681 h 531"/>
              <a:gd name="T14" fmla="*/ 10477 w 602"/>
              <a:gd name="T15" fmla="*/ 86102 h 531"/>
              <a:gd name="T16" fmla="*/ 15534 w 602"/>
              <a:gd name="T17" fmla="*/ 86102 h 531"/>
              <a:gd name="T18" fmla="*/ 15534 w 602"/>
              <a:gd name="T19" fmla="*/ 86102 h 531"/>
              <a:gd name="T20" fmla="*/ 204474 w 602"/>
              <a:gd name="T21" fmla="*/ 86102 h 531"/>
              <a:gd name="T22" fmla="*/ 204474 w 602"/>
              <a:gd name="T23" fmla="*/ 86102 h 531"/>
              <a:gd name="T24" fmla="*/ 207002 w 602"/>
              <a:gd name="T25" fmla="*/ 86102 h 531"/>
              <a:gd name="T26" fmla="*/ 212060 w 602"/>
              <a:gd name="T27" fmla="*/ 103681 h 531"/>
              <a:gd name="T28" fmla="*/ 212060 w 602"/>
              <a:gd name="T29" fmla="*/ 60630 h 531"/>
              <a:gd name="T30" fmla="*/ 112352 w 602"/>
              <a:gd name="T31" fmla="*/ 101169 h 531"/>
              <a:gd name="T32" fmla="*/ 112352 w 602"/>
              <a:gd name="T33" fmla="*/ 101169 h 531"/>
              <a:gd name="T34" fmla="*/ 109823 w 602"/>
              <a:gd name="T35" fmla="*/ 101169 h 531"/>
              <a:gd name="T36" fmla="*/ 104766 w 602"/>
              <a:gd name="T37" fmla="*/ 101169 h 531"/>
              <a:gd name="T38" fmla="*/ 104766 w 602"/>
              <a:gd name="T39" fmla="*/ 101169 h 531"/>
              <a:gd name="T40" fmla="*/ 5419 w 602"/>
              <a:gd name="T41" fmla="*/ 60630 h 531"/>
              <a:gd name="T42" fmla="*/ 5419 w 602"/>
              <a:gd name="T43" fmla="*/ 43051 h 531"/>
              <a:gd name="T44" fmla="*/ 104766 w 602"/>
              <a:gd name="T45" fmla="*/ 2511 h 531"/>
              <a:gd name="T46" fmla="*/ 104766 w 602"/>
              <a:gd name="T47" fmla="*/ 2511 h 531"/>
              <a:gd name="T48" fmla="*/ 109823 w 602"/>
              <a:gd name="T49" fmla="*/ 0 h 531"/>
              <a:gd name="T50" fmla="*/ 112352 w 602"/>
              <a:gd name="T51" fmla="*/ 2511 h 531"/>
              <a:gd name="T52" fmla="*/ 112352 w 602"/>
              <a:gd name="T53" fmla="*/ 2511 h 531"/>
              <a:gd name="T54" fmla="*/ 212060 w 602"/>
              <a:gd name="T55" fmla="*/ 43051 h 531"/>
              <a:gd name="T56" fmla="*/ 212060 w 602"/>
              <a:gd name="T57" fmla="*/ 60630 h 531"/>
              <a:gd name="T58" fmla="*/ 10477 w 602"/>
              <a:gd name="T59" fmla="*/ 129153 h 531"/>
              <a:gd name="T60" fmla="*/ 15534 w 602"/>
              <a:gd name="T61" fmla="*/ 129153 h 531"/>
              <a:gd name="T62" fmla="*/ 15534 w 602"/>
              <a:gd name="T63" fmla="*/ 129153 h 531"/>
              <a:gd name="T64" fmla="*/ 204474 w 602"/>
              <a:gd name="T65" fmla="*/ 129153 h 531"/>
              <a:gd name="T66" fmla="*/ 204474 w 602"/>
              <a:gd name="T67" fmla="*/ 129153 h 531"/>
              <a:gd name="T68" fmla="*/ 207002 w 602"/>
              <a:gd name="T69" fmla="*/ 129153 h 531"/>
              <a:gd name="T70" fmla="*/ 212060 w 602"/>
              <a:gd name="T71" fmla="*/ 149602 h 531"/>
              <a:gd name="T72" fmla="*/ 112352 w 602"/>
              <a:gd name="T73" fmla="*/ 190141 h 531"/>
              <a:gd name="T74" fmla="*/ 112352 w 602"/>
              <a:gd name="T75" fmla="*/ 190141 h 531"/>
              <a:gd name="T76" fmla="*/ 109823 w 602"/>
              <a:gd name="T77" fmla="*/ 190141 h 531"/>
              <a:gd name="T78" fmla="*/ 104766 w 602"/>
              <a:gd name="T79" fmla="*/ 190141 h 531"/>
              <a:gd name="T80" fmla="*/ 104766 w 602"/>
              <a:gd name="T81" fmla="*/ 190141 h 531"/>
              <a:gd name="T82" fmla="*/ 5419 w 602"/>
              <a:gd name="T83" fmla="*/ 149602 h 531"/>
              <a:gd name="T84" fmla="*/ 10477 w 602"/>
              <a:gd name="T85" fmla="*/ 129153 h 53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31">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bg1"/>
          </a:solidFill>
          <a:ln>
            <a:noFill/>
          </a:ln>
          <a:effectLst/>
        </p:spPr>
        <p:txBody>
          <a:bodyPr anchor="ctr"/>
          <a:lstStyle/>
          <a:p>
            <a:pPr algn="ctr"/>
            <a:endParaRPr/>
          </a:p>
        </p:txBody>
      </p:sp>
      <p:sp>
        <p:nvSpPr>
          <p:cNvPr id="32" name="îsḷíďé"/>
          <p:cNvSpPr/>
          <p:nvPr/>
        </p:nvSpPr>
        <p:spPr bwMode="auto">
          <a:xfrm>
            <a:off x="6840043" y="3429000"/>
            <a:ext cx="431165" cy="382270"/>
          </a:xfrm>
          <a:custGeom>
            <a:avLst/>
            <a:gdLst/>
            <a:ahLst/>
            <a:cxnLst>
              <a:cxn ang="0">
                <a:pos x="7" y="9"/>
              </a:cxn>
              <a:cxn ang="0">
                <a:pos x="7" y="57"/>
              </a:cxn>
              <a:cxn ang="0">
                <a:pos x="6" y="58"/>
              </a:cxn>
              <a:cxn ang="0">
                <a:pos x="4" y="58"/>
              </a:cxn>
              <a:cxn ang="0">
                <a:pos x="2" y="57"/>
              </a:cxn>
              <a:cxn ang="0">
                <a:pos x="2" y="9"/>
              </a:cxn>
              <a:cxn ang="0">
                <a:pos x="0" y="4"/>
              </a:cxn>
              <a:cxn ang="0">
                <a:pos x="5" y="0"/>
              </a:cxn>
              <a:cxn ang="0">
                <a:pos x="10" y="4"/>
              </a:cxn>
              <a:cxn ang="0">
                <a:pos x="7" y="9"/>
              </a:cxn>
              <a:cxn ang="0">
                <a:pos x="65" y="36"/>
              </a:cxn>
              <a:cxn ang="0">
                <a:pos x="63" y="38"/>
              </a:cxn>
              <a:cxn ang="0">
                <a:pos x="49" y="43"/>
              </a:cxn>
              <a:cxn ang="0">
                <a:pos x="31" y="37"/>
              </a:cxn>
              <a:cxn ang="0">
                <a:pos x="13" y="43"/>
              </a:cxn>
              <a:cxn ang="0">
                <a:pos x="12" y="43"/>
              </a:cxn>
              <a:cxn ang="0">
                <a:pos x="10" y="41"/>
              </a:cxn>
              <a:cxn ang="0">
                <a:pos x="10" y="13"/>
              </a:cxn>
              <a:cxn ang="0">
                <a:pos x="11" y="11"/>
              </a:cxn>
              <a:cxn ang="0">
                <a:pos x="14" y="9"/>
              </a:cxn>
              <a:cxn ang="0">
                <a:pos x="30" y="4"/>
              </a:cxn>
              <a:cxn ang="0">
                <a:pos x="46" y="9"/>
              </a:cxn>
              <a:cxn ang="0">
                <a:pos x="49" y="10"/>
              </a:cxn>
              <a:cxn ang="0">
                <a:pos x="63" y="4"/>
              </a:cxn>
              <a:cxn ang="0">
                <a:pos x="65" y="7"/>
              </a:cxn>
              <a:cxn ang="0">
                <a:pos x="65" y="36"/>
              </a:cxn>
            </a:cxnLst>
            <a:rect l="0" t="0" r="r" b="b"/>
            <a:pathLst>
              <a:path w="65" h="58">
                <a:moveTo>
                  <a:pt x="7" y="9"/>
                </a:moveTo>
                <a:cubicBezTo>
                  <a:pt x="7" y="57"/>
                  <a:pt x="7" y="57"/>
                  <a:pt x="7" y="57"/>
                </a:cubicBezTo>
                <a:cubicBezTo>
                  <a:pt x="7" y="57"/>
                  <a:pt x="7" y="58"/>
                  <a:pt x="6" y="58"/>
                </a:cubicBezTo>
                <a:cubicBezTo>
                  <a:pt x="4" y="58"/>
                  <a:pt x="4" y="58"/>
                  <a:pt x="4" y="58"/>
                </a:cubicBezTo>
                <a:cubicBezTo>
                  <a:pt x="3" y="58"/>
                  <a:pt x="2" y="57"/>
                  <a:pt x="2" y="57"/>
                </a:cubicBezTo>
                <a:cubicBezTo>
                  <a:pt x="2" y="9"/>
                  <a:pt x="2" y="9"/>
                  <a:pt x="2" y="9"/>
                </a:cubicBezTo>
                <a:cubicBezTo>
                  <a:pt x="1" y="8"/>
                  <a:pt x="0" y="6"/>
                  <a:pt x="0" y="4"/>
                </a:cubicBezTo>
                <a:cubicBezTo>
                  <a:pt x="0" y="2"/>
                  <a:pt x="2" y="0"/>
                  <a:pt x="5" y="0"/>
                </a:cubicBezTo>
                <a:cubicBezTo>
                  <a:pt x="7" y="0"/>
                  <a:pt x="10" y="2"/>
                  <a:pt x="10" y="4"/>
                </a:cubicBezTo>
                <a:cubicBezTo>
                  <a:pt x="10" y="6"/>
                  <a:pt x="9" y="8"/>
                  <a:pt x="7" y="9"/>
                </a:cubicBezTo>
                <a:close/>
                <a:moveTo>
                  <a:pt x="65" y="36"/>
                </a:moveTo>
                <a:cubicBezTo>
                  <a:pt x="65" y="37"/>
                  <a:pt x="65" y="38"/>
                  <a:pt x="63" y="38"/>
                </a:cubicBezTo>
                <a:cubicBezTo>
                  <a:pt x="59" y="41"/>
                  <a:pt x="54" y="43"/>
                  <a:pt x="49" y="43"/>
                </a:cubicBezTo>
                <a:cubicBezTo>
                  <a:pt x="43" y="43"/>
                  <a:pt x="39" y="37"/>
                  <a:pt x="31" y="37"/>
                </a:cubicBezTo>
                <a:cubicBezTo>
                  <a:pt x="25" y="37"/>
                  <a:pt x="19" y="40"/>
                  <a:pt x="13" y="43"/>
                </a:cubicBezTo>
                <a:cubicBezTo>
                  <a:pt x="13" y="43"/>
                  <a:pt x="12" y="43"/>
                  <a:pt x="12" y="43"/>
                </a:cubicBezTo>
                <a:cubicBezTo>
                  <a:pt x="11" y="43"/>
                  <a:pt x="10" y="42"/>
                  <a:pt x="10" y="41"/>
                </a:cubicBezTo>
                <a:cubicBezTo>
                  <a:pt x="10" y="13"/>
                  <a:pt x="10" y="13"/>
                  <a:pt x="10" y="13"/>
                </a:cubicBezTo>
                <a:cubicBezTo>
                  <a:pt x="10" y="12"/>
                  <a:pt x="10" y="11"/>
                  <a:pt x="11" y="11"/>
                </a:cubicBezTo>
                <a:cubicBezTo>
                  <a:pt x="12" y="10"/>
                  <a:pt x="13" y="9"/>
                  <a:pt x="14" y="9"/>
                </a:cubicBezTo>
                <a:cubicBezTo>
                  <a:pt x="19" y="7"/>
                  <a:pt x="24" y="4"/>
                  <a:pt x="30" y="4"/>
                </a:cubicBezTo>
                <a:cubicBezTo>
                  <a:pt x="36" y="4"/>
                  <a:pt x="40" y="6"/>
                  <a:pt x="46" y="9"/>
                </a:cubicBezTo>
                <a:cubicBezTo>
                  <a:pt x="47" y="9"/>
                  <a:pt x="48" y="10"/>
                  <a:pt x="49" y="10"/>
                </a:cubicBezTo>
                <a:cubicBezTo>
                  <a:pt x="55" y="10"/>
                  <a:pt x="61" y="4"/>
                  <a:pt x="63" y="4"/>
                </a:cubicBezTo>
                <a:cubicBezTo>
                  <a:pt x="64" y="4"/>
                  <a:pt x="65" y="6"/>
                  <a:pt x="65" y="7"/>
                </a:cubicBezTo>
                <a:lnTo>
                  <a:pt x="65" y="36"/>
                </a:lnTo>
                <a:close/>
              </a:path>
            </a:pathLst>
          </a:custGeom>
          <a:solidFill>
            <a:schemeClr val="bg1"/>
          </a:solidFill>
          <a:ln w="9525">
            <a:noFill/>
            <a:round/>
          </a:ln>
        </p:spPr>
        <p:txBody>
          <a:bodyPr anchor="ctr"/>
          <a:lstStyle/>
          <a:p>
            <a:pPr algn="ct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占位符 6">
            <a:extLst>
              <a:ext uri="{FF2B5EF4-FFF2-40B4-BE49-F238E27FC236}">
                <a16:creationId xmlns:a16="http://schemas.microsoft.com/office/drawing/2014/main" id="{02CB8BF3-B5E0-4F38-8E89-3F08F8E40930}"/>
              </a:ext>
            </a:extLst>
          </p:cNvPr>
          <p:cNvPicPr>
            <a:picLocks noGrp="1" noChangeAspect="1"/>
          </p:cNvPicPr>
          <p:nvPr>
            <p:ph type="pic" idx="13"/>
          </p:nvPr>
        </p:nvPicPr>
        <p:blipFill>
          <a:blip r:embed="rId2">
            <a:extLst>
              <a:ext uri="{28A0092B-C50C-407E-A947-70E740481C1C}">
                <a14:useLocalDpi xmlns:a14="http://schemas.microsoft.com/office/drawing/2010/main" val="0"/>
              </a:ext>
            </a:extLst>
          </a:blip>
          <a:srcRect t="28409" b="28409"/>
          <a:stretch>
            <a:fillRect/>
          </a:stretch>
        </p:blipFill>
        <p:spPr>
          <a:xfrm>
            <a:off x="1842984" y="2294802"/>
            <a:ext cx="8807022" cy="2705100"/>
          </a:xfrm>
        </p:spPr>
      </p:pic>
      <p:sp>
        <p:nvSpPr>
          <p:cNvPr id="5" name="矩形 4">
            <a:extLst>
              <a:ext uri="{FF2B5EF4-FFF2-40B4-BE49-F238E27FC236}">
                <a16:creationId xmlns:a16="http://schemas.microsoft.com/office/drawing/2014/main" id="{06A3A4E2-2404-4147-A262-6407A7ABFE93}"/>
              </a:ext>
            </a:extLst>
          </p:cNvPr>
          <p:cNvSpPr/>
          <p:nvPr/>
        </p:nvSpPr>
        <p:spPr>
          <a:xfrm>
            <a:off x="1842984" y="2294802"/>
            <a:ext cx="8766313" cy="2716696"/>
          </a:xfrm>
          <a:prstGeom prst="rect">
            <a:avLst/>
          </a:prstGeom>
          <a:solidFill>
            <a:schemeClr val="bg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4" name="图片 3">
            <a:extLst>
              <a:ext uri="{FF2B5EF4-FFF2-40B4-BE49-F238E27FC236}">
                <a16:creationId xmlns:a16="http://schemas.microsoft.com/office/drawing/2014/main" id="{91DD32CC-D9CC-4020-8640-FEAA82DC286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66111" r="58249"/>
          <a:stretch>
            <a:fillRect/>
          </a:stretch>
        </p:blipFill>
        <p:spPr>
          <a:xfrm>
            <a:off x="4729197" y="523764"/>
            <a:ext cx="3075305" cy="2391410"/>
          </a:xfrm>
          <a:prstGeom prst="rect">
            <a:avLst/>
          </a:prstGeom>
        </p:spPr>
      </p:pic>
      <p:sp>
        <p:nvSpPr>
          <p:cNvPr id="2" name="标题 1">
            <a:extLst>
              <a:ext uri="{FF2B5EF4-FFF2-40B4-BE49-F238E27FC236}">
                <a16:creationId xmlns:a16="http://schemas.microsoft.com/office/drawing/2014/main" id="{BC3AF7C2-944E-4528-BBA5-D1229B8254B3}"/>
              </a:ext>
            </a:extLst>
          </p:cNvPr>
          <p:cNvSpPr>
            <a:spLocks noGrp="1"/>
          </p:cNvSpPr>
          <p:nvPr>
            <p:ph type="ctrTitle"/>
          </p:nvPr>
        </p:nvSpPr>
        <p:spPr>
          <a:xfrm>
            <a:off x="1694849" y="3653150"/>
            <a:ext cx="9144000" cy="929867"/>
          </a:xfrm>
        </p:spPr>
        <p:txBody>
          <a:bodyPr/>
          <a:lstStyle/>
          <a:p>
            <a:r>
              <a:rPr lang="zh-CN" altLang="en-US" dirty="0"/>
              <a:t>欢迎批评指正</a:t>
            </a:r>
          </a:p>
        </p:txBody>
      </p:sp>
    </p:spTree>
    <p:extLst>
      <p:ext uri="{BB962C8B-B14F-4D97-AF65-F5344CB8AC3E}">
        <p14:creationId xmlns:p14="http://schemas.microsoft.com/office/powerpoint/2010/main" val="11547501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259"/>
          <p:cNvSpPr>
            <a:spLocks noChangeArrowheads="1"/>
          </p:cNvSpPr>
          <p:nvPr/>
        </p:nvSpPr>
        <p:spPr bwMode="auto">
          <a:xfrm>
            <a:off x="2639060" y="2037715"/>
            <a:ext cx="9507855" cy="123063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90204" pitchFamily="34" charset="0"/>
              <a:buChar char="•"/>
              <a:defRPr sz="3200">
                <a:solidFill>
                  <a:schemeClr val="tx1"/>
                </a:solidFill>
                <a:latin typeface="微软雅黑" charset="-122"/>
                <a:ea typeface="微软雅黑" charset="-122"/>
                <a:sym typeface="Calibri" panose="020F0502020204030204" pitchFamily="34" charset="0"/>
              </a:defRPr>
            </a:lvl1pPr>
            <a:lvl2pPr marL="742950" indent="-285750">
              <a:spcBef>
                <a:spcPct val="20000"/>
              </a:spcBef>
              <a:buFont typeface="Arial" panose="020B0604020202090204" pitchFamily="34" charset="0"/>
              <a:buChar char="–"/>
              <a:defRPr sz="2800">
                <a:solidFill>
                  <a:schemeClr val="tx1"/>
                </a:solidFill>
                <a:latin typeface="微软雅黑" charset="-122"/>
                <a:ea typeface="微软雅黑" charset="-122"/>
                <a:sym typeface="Calibri" panose="020F0502020204030204" pitchFamily="34" charset="0"/>
              </a:defRPr>
            </a:lvl2pPr>
            <a:lvl3pPr marL="1143000" indent="-228600">
              <a:spcBef>
                <a:spcPct val="20000"/>
              </a:spcBef>
              <a:buFont typeface="Arial" panose="020B0604020202090204" pitchFamily="34" charset="0"/>
              <a:buChar char="•"/>
              <a:defRPr sz="2400">
                <a:solidFill>
                  <a:schemeClr val="tx1"/>
                </a:solidFill>
                <a:latin typeface="微软雅黑" charset="-122"/>
                <a:ea typeface="微软雅黑" charset="-122"/>
                <a:sym typeface="Calibri" panose="020F0502020204030204" pitchFamily="34" charset="0"/>
              </a:defRPr>
            </a:lvl3pPr>
            <a:lvl4pPr marL="1600200" indent="-228600">
              <a:spcBef>
                <a:spcPct val="20000"/>
              </a:spcBef>
              <a:buFont typeface="Arial" panose="020B0604020202090204" pitchFamily="34" charset="0"/>
              <a:buChar char="–"/>
              <a:defRPr sz="2000">
                <a:solidFill>
                  <a:schemeClr val="tx1"/>
                </a:solidFill>
                <a:latin typeface="微软雅黑" charset="-122"/>
                <a:ea typeface="微软雅黑" charset="-122"/>
                <a:sym typeface="Calibri" panose="020F0502020204030204" pitchFamily="34" charset="0"/>
              </a:defRPr>
            </a:lvl4pPr>
            <a:lvl5pPr marL="2057400" indent="-228600">
              <a:spcBef>
                <a:spcPct val="20000"/>
              </a:spcBef>
              <a:buFont typeface="Arial" panose="020B0604020202090204" pitchFamily="34" charset="0"/>
              <a:buChar char="»"/>
              <a:defRPr sz="2000">
                <a:solidFill>
                  <a:schemeClr val="tx1"/>
                </a:solidFill>
                <a:latin typeface="微软雅黑" charset="-122"/>
                <a:ea typeface="微软雅黑" charset="-122"/>
                <a:sym typeface="Calibri" panose="020F0502020204030204"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charset="-122"/>
                <a:ea typeface="微软雅黑" charset="-122"/>
                <a:sym typeface="Calibri" panose="020F0502020204030204"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charset="-122"/>
                <a:ea typeface="微软雅黑" charset="-122"/>
                <a:sym typeface="Calibri" panose="020F0502020204030204"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charset="-122"/>
                <a:ea typeface="微软雅黑" charset="-122"/>
                <a:sym typeface="Calibri" panose="020F0502020204030204"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charset="-122"/>
                <a:ea typeface="微软雅黑" charset="-122"/>
                <a:sym typeface="Calibri" panose="020F0502020204030204" pitchFamily="34" charset="0"/>
              </a:defRPr>
            </a:lvl9pPr>
          </a:lstStyle>
          <a:p>
            <a:pPr algn="l">
              <a:buNone/>
            </a:pPr>
            <a:r>
              <a:rPr lang="en-US" altLang="zh-CN" sz="8000" b="1" dirty="0">
                <a:solidFill>
                  <a:schemeClr val="bg1"/>
                </a:solidFill>
                <a:latin typeface="+mn-lt"/>
                <a:cs typeface="Arial" panose="020B0604020202090204" pitchFamily="34" charset="0"/>
              </a:rPr>
              <a:t>THANK YOU </a:t>
            </a:r>
          </a:p>
        </p:txBody>
      </p:sp>
      <p:sp>
        <p:nvSpPr>
          <p:cNvPr id="3" name="矩形 259"/>
          <p:cNvSpPr>
            <a:spLocks noChangeArrowheads="1"/>
          </p:cNvSpPr>
          <p:nvPr/>
        </p:nvSpPr>
        <p:spPr bwMode="auto">
          <a:xfrm>
            <a:off x="2639695" y="3613150"/>
            <a:ext cx="9507220" cy="61531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spAutoFit/>
          </a:bodyPr>
          <a:lstStyle>
            <a:lvl1pPr>
              <a:spcBef>
                <a:spcPct val="20000"/>
              </a:spcBef>
              <a:buFont typeface="Arial" panose="020B0604020202090204" pitchFamily="34" charset="0"/>
              <a:buChar char="•"/>
              <a:defRPr sz="3200">
                <a:solidFill>
                  <a:schemeClr val="tx1"/>
                </a:solidFill>
                <a:latin typeface="微软雅黑" charset="-122"/>
                <a:ea typeface="微软雅黑" charset="-122"/>
                <a:sym typeface="Calibri" panose="020F0502020204030204" pitchFamily="34" charset="0"/>
              </a:defRPr>
            </a:lvl1pPr>
            <a:lvl2pPr marL="742950" indent="-285750">
              <a:spcBef>
                <a:spcPct val="20000"/>
              </a:spcBef>
              <a:buFont typeface="Arial" panose="020B0604020202090204" pitchFamily="34" charset="0"/>
              <a:buChar char="–"/>
              <a:defRPr sz="2800">
                <a:solidFill>
                  <a:schemeClr val="tx1"/>
                </a:solidFill>
                <a:latin typeface="微软雅黑" charset="-122"/>
                <a:ea typeface="微软雅黑" charset="-122"/>
                <a:sym typeface="Calibri" panose="020F0502020204030204" pitchFamily="34" charset="0"/>
              </a:defRPr>
            </a:lvl2pPr>
            <a:lvl3pPr marL="1143000" indent="-228600">
              <a:spcBef>
                <a:spcPct val="20000"/>
              </a:spcBef>
              <a:buFont typeface="Arial" panose="020B0604020202090204" pitchFamily="34" charset="0"/>
              <a:buChar char="•"/>
              <a:defRPr sz="2400">
                <a:solidFill>
                  <a:schemeClr val="tx1"/>
                </a:solidFill>
                <a:latin typeface="微软雅黑" charset="-122"/>
                <a:ea typeface="微软雅黑" charset="-122"/>
                <a:sym typeface="Calibri" panose="020F0502020204030204" pitchFamily="34" charset="0"/>
              </a:defRPr>
            </a:lvl3pPr>
            <a:lvl4pPr marL="1600200" indent="-228600">
              <a:spcBef>
                <a:spcPct val="20000"/>
              </a:spcBef>
              <a:buFont typeface="Arial" panose="020B0604020202090204" pitchFamily="34" charset="0"/>
              <a:buChar char="–"/>
              <a:defRPr sz="2000">
                <a:solidFill>
                  <a:schemeClr val="tx1"/>
                </a:solidFill>
                <a:latin typeface="微软雅黑" charset="-122"/>
                <a:ea typeface="微软雅黑" charset="-122"/>
                <a:sym typeface="Calibri" panose="020F0502020204030204" pitchFamily="34" charset="0"/>
              </a:defRPr>
            </a:lvl4pPr>
            <a:lvl5pPr marL="2057400" indent="-228600">
              <a:spcBef>
                <a:spcPct val="20000"/>
              </a:spcBef>
              <a:buFont typeface="Arial" panose="020B0604020202090204" pitchFamily="34" charset="0"/>
              <a:buChar char="»"/>
              <a:defRPr sz="2000">
                <a:solidFill>
                  <a:schemeClr val="tx1"/>
                </a:solidFill>
                <a:latin typeface="微软雅黑" charset="-122"/>
                <a:ea typeface="微软雅黑" charset="-122"/>
                <a:sym typeface="Calibri" panose="020F0502020204030204"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charset="-122"/>
                <a:ea typeface="微软雅黑" charset="-122"/>
                <a:sym typeface="Calibri" panose="020F0502020204030204"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charset="-122"/>
                <a:ea typeface="微软雅黑" charset="-122"/>
                <a:sym typeface="Calibri" panose="020F0502020204030204"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charset="-122"/>
                <a:ea typeface="微软雅黑" charset="-122"/>
                <a:sym typeface="Calibri" panose="020F0502020204030204"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charset="-122"/>
                <a:ea typeface="微软雅黑" charset="-122"/>
                <a:sym typeface="Calibri" panose="020F0502020204030204" pitchFamily="34" charset="0"/>
              </a:defRPr>
            </a:lvl9pPr>
          </a:lstStyle>
          <a:p>
            <a:pPr algn="just">
              <a:buNone/>
            </a:pPr>
            <a:r>
              <a:rPr lang="zh-CN" altLang="en-US" sz="4000" dirty="0">
                <a:solidFill>
                  <a:schemeClr val="bg1"/>
                </a:solidFill>
                <a:cs typeface="Arial" panose="020B0604020202090204" pitchFamily="34" charset="0"/>
              </a:rPr>
              <a:t>欢迎批评指正</a:t>
            </a: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529" y="-297"/>
            <a:ext cx="12193057" cy="6858594"/>
          </a:xfrm>
          <a:prstGeom prst="rect">
            <a:avLst/>
          </a:prstGeom>
        </p:spPr>
      </p:pic>
    </p:spTree>
    <p:extLst>
      <p:ext uri="{BB962C8B-B14F-4D97-AF65-F5344CB8AC3E}">
        <p14:creationId xmlns:p14="http://schemas.microsoft.com/office/powerpoint/2010/main" val="3905667682"/>
      </p:ext>
    </p:extLst>
  </p:cSld>
  <p:clrMapOvr>
    <a:masterClrMapping/>
  </p:clrMapOvr>
  <mc:AlternateContent xmlns:mc="http://schemas.openxmlformats.org/markup-compatibility/2006" xmlns:p14="http://schemas.microsoft.com/office/powerpoint/2010/main">
    <mc:Choice Requires="p14">
      <p:transition spd="slow" p14:dur="2000" advTm="3000">
        <p:random/>
      </p:transition>
    </mc:Choice>
    <mc:Fallback xmlns="">
      <p:transition spd="slow" advTm="3000">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75989" y="354965"/>
            <a:ext cx="5925221" cy="585121"/>
          </a:xfrm>
        </p:spPr>
        <p:txBody>
          <a:bodyPr>
            <a:normAutofit fontScale="90000"/>
          </a:bodyPr>
          <a:lstStyle/>
          <a:p>
            <a:r>
              <a:rPr lang="zh-CN" altLang="en-US" sz="3600" b="1" dirty="0">
                <a:latin typeface="+mj-ea"/>
              </a:rPr>
              <a:t>目录</a:t>
            </a:r>
          </a:p>
        </p:txBody>
      </p:sp>
      <p:pic>
        <p:nvPicPr>
          <p:cNvPr id="17" name="图片占位符 16"/>
          <p:cNvPicPr>
            <a:picLocks noGrp="1" noChangeAspect="1"/>
          </p:cNvPicPr>
          <p:nvPr>
            <p:ph type="pic" idx="1"/>
          </p:nvPr>
        </p:nvPicPr>
        <p:blipFill>
          <a:blip r:embed="rId3" cstate="print">
            <a:extLst>
              <a:ext uri="{28A0092B-C50C-407E-A947-70E740481C1C}">
                <a14:useLocalDpi xmlns:a14="http://schemas.microsoft.com/office/drawing/2010/main" val="0"/>
              </a:ext>
            </a:extLst>
          </a:blip>
          <a:srcRect l="23398" r="23398"/>
          <a:stretch>
            <a:fillRect/>
          </a:stretch>
        </p:blipFill>
        <p:spPr>
          <a:xfrm>
            <a:off x="7000875" y="1096110"/>
            <a:ext cx="3948275" cy="4776460"/>
          </a:xfrm>
        </p:spPr>
      </p:pic>
      <p:sp>
        <p:nvSpPr>
          <p:cNvPr id="6" name="矩形 5"/>
          <p:cNvSpPr/>
          <p:nvPr/>
        </p:nvSpPr>
        <p:spPr>
          <a:xfrm>
            <a:off x="2379215" y="1726234"/>
            <a:ext cx="2805279" cy="275590"/>
          </a:xfrm>
          <a:prstGeom prst="rect">
            <a:avLst/>
          </a:prstGeom>
        </p:spPr>
        <p:txBody>
          <a:bodyPr wrap="square" lIns="0">
            <a:spAutoFit/>
          </a:bodyPr>
          <a:lstStyle/>
          <a:p>
            <a:pPr algn="dist"/>
            <a:r>
              <a:rPr lang="en-US" altLang="zh-CN" sz="1200" dirty="0">
                <a:solidFill>
                  <a:prstClr val="white">
                    <a:lumMod val="65000"/>
                  </a:prstClr>
                </a:solidFill>
                <a:ea typeface="微软雅黑"/>
              </a:rPr>
              <a:t>Please add the title</a:t>
            </a:r>
          </a:p>
        </p:txBody>
      </p:sp>
      <p:sp>
        <p:nvSpPr>
          <p:cNvPr id="7" name="文本框 6"/>
          <p:cNvSpPr txBox="1"/>
          <p:nvPr/>
        </p:nvSpPr>
        <p:spPr>
          <a:xfrm>
            <a:off x="1242849" y="1096110"/>
            <a:ext cx="1121375" cy="1014730"/>
          </a:xfrm>
          <a:prstGeom prst="rect">
            <a:avLst/>
          </a:prstGeom>
          <a:noFill/>
        </p:spPr>
        <p:txBody>
          <a:bodyPr wrap="square" rtlCol="0">
            <a:spAutoFit/>
          </a:bodyPr>
          <a:lstStyle/>
          <a:p>
            <a:pPr algn="ctr"/>
            <a:r>
              <a:rPr lang="en-US" altLang="zh-CN" sz="6000" b="1" dirty="0">
                <a:solidFill>
                  <a:prstClr val="white">
                    <a:lumMod val="75000"/>
                  </a:prstClr>
                </a:solidFill>
                <a:ea typeface="HOT-Ninja Std R" panose="02020400000000000000" pitchFamily="18" charset="-128"/>
              </a:rPr>
              <a:t>01</a:t>
            </a:r>
            <a:endParaRPr lang="zh-CN" altLang="en-US" sz="6000" b="1" dirty="0">
              <a:solidFill>
                <a:prstClr val="white">
                  <a:lumMod val="75000"/>
                </a:prstClr>
              </a:solidFill>
              <a:ea typeface="HOT-Ninja Std R" panose="02020400000000000000" pitchFamily="18" charset="-128"/>
            </a:endParaRPr>
          </a:p>
        </p:txBody>
      </p:sp>
      <p:sp>
        <p:nvSpPr>
          <p:cNvPr id="9" name="矩形 8"/>
          <p:cNvSpPr/>
          <p:nvPr/>
        </p:nvSpPr>
        <p:spPr>
          <a:xfrm>
            <a:off x="2379215" y="2999783"/>
            <a:ext cx="2805279" cy="275590"/>
          </a:xfrm>
          <a:prstGeom prst="rect">
            <a:avLst/>
          </a:prstGeom>
        </p:spPr>
        <p:txBody>
          <a:bodyPr wrap="square" lIns="0">
            <a:spAutoFit/>
          </a:bodyPr>
          <a:lstStyle/>
          <a:p>
            <a:pPr algn="dist"/>
            <a:r>
              <a:rPr lang="en-US" altLang="zh-CN" sz="1200" dirty="0">
                <a:solidFill>
                  <a:prstClr val="white">
                    <a:lumMod val="65000"/>
                  </a:prstClr>
                </a:solidFill>
                <a:ea typeface="微软雅黑"/>
              </a:rPr>
              <a:t>Please add the title</a:t>
            </a:r>
          </a:p>
        </p:txBody>
      </p:sp>
      <p:sp>
        <p:nvSpPr>
          <p:cNvPr id="10" name="文本框 9"/>
          <p:cNvSpPr txBox="1"/>
          <p:nvPr/>
        </p:nvSpPr>
        <p:spPr>
          <a:xfrm>
            <a:off x="1242849" y="2350020"/>
            <a:ext cx="1121375" cy="1014730"/>
          </a:xfrm>
          <a:prstGeom prst="rect">
            <a:avLst/>
          </a:prstGeom>
          <a:noFill/>
        </p:spPr>
        <p:txBody>
          <a:bodyPr wrap="square" rtlCol="0">
            <a:spAutoFit/>
          </a:bodyPr>
          <a:lstStyle/>
          <a:p>
            <a:pPr algn="ctr"/>
            <a:r>
              <a:rPr lang="en-US" altLang="zh-CN" sz="6000" b="1" dirty="0">
                <a:solidFill>
                  <a:prstClr val="white">
                    <a:lumMod val="75000"/>
                  </a:prstClr>
                </a:solidFill>
                <a:ea typeface="HOT-Ninja Std R" panose="02020400000000000000" pitchFamily="18" charset="-128"/>
              </a:rPr>
              <a:t>02</a:t>
            </a:r>
            <a:endParaRPr lang="zh-CN" altLang="en-US" sz="6000" b="1" dirty="0">
              <a:solidFill>
                <a:prstClr val="white">
                  <a:lumMod val="75000"/>
                </a:prstClr>
              </a:solidFill>
              <a:ea typeface="HOT-Ninja Std R" panose="02020400000000000000" pitchFamily="18" charset="-128"/>
            </a:endParaRPr>
          </a:p>
        </p:txBody>
      </p:sp>
      <p:sp>
        <p:nvSpPr>
          <p:cNvPr id="12" name="矩形 11"/>
          <p:cNvSpPr/>
          <p:nvPr/>
        </p:nvSpPr>
        <p:spPr>
          <a:xfrm>
            <a:off x="2412235" y="4252432"/>
            <a:ext cx="2805279" cy="275590"/>
          </a:xfrm>
          <a:prstGeom prst="rect">
            <a:avLst/>
          </a:prstGeom>
        </p:spPr>
        <p:txBody>
          <a:bodyPr wrap="square" lIns="0">
            <a:spAutoFit/>
          </a:bodyPr>
          <a:lstStyle/>
          <a:p>
            <a:pPr algn="dist"/>
            <a:r>
              <a:rPr lang="en-US" altLang="zh-CN" sz="1200" dirty="0">
                <a:solidFill>
                  <a:prstClr val="white">
                    <a:lumMod val="65000"/>
                  </a:prstClr>
                </a:solidFill>
                <a:ea typeface="微软雅黑"/>
              </a:rPr>
              <a:t>Please add the title</a:t>
            </a:r>
          </a:p>
        </p:txBody>
      </p:sp>
      <p:sp>
        <p:nvSpPr>
          <p:cNvPr id="13" name="文本框 12"/>
          <p:cNvSpPr txBox="1"/>
          <p:nvPr/>
        </p:nvSpPr>
        <p:spPr>
          <a:xfrm>
            <a:off x="1242850" y="3603930"/>
            <a:ext cx="1121375" cy="1014730"/>
          </a:xfrm>
          <a:prstGeom prst="rect">
            <a:avLst/>
          </a:prstGeom>
          <a:noFill/>
        </p:spPr>
        <p:txBody>
          <a:bodyPr wrap="square" rtlCol="0">
            <a:spAutoFit/>
          </a:bodyPr>
          <a:lstStyle/>
          <a:p>
            <a:pPr algn="ctr"/>
            <a:r>
              <a:rPr lang="en-US" altLang="zh-CN" sz="6000" b="1" dirty="0">
                <a:solidFill>
                  <a:prstClr val="white">
                    <a:lumMod val="75000"/>
                  </a:prstClr>
                </a:solidFill>
                <a:ea typeface="HOT-Ninja Std R" panose="02020400000000000000" pitchFamily="18" charset="-128"/>
              </a:rPr>
              <a:t>03</a:t>
            </a:r>
            <a:endParaRPr lang="zh-CN" altLang="en-US" sz="6000" b="1" dirty="0">
              <a:solidFill>
                <a:prstClr val="white">
                  <a:lumMod val="75000"/>
                </a:prstClr>
              </a:solidFill>
              <a:ea typeface="HOT-Ninja Std R" panose="02020400000000000000" pitchFamily="18" charset="-128"/>
            </a:endParaRPr>
          </a:p>
        </p:txBody>
      </p:sp>
      <p:sp>
        <p:nvSpPr>
          <p:cNvPr id="15" name="矩形 14"/>
          <p:cNvSpPr/>
          <p:nvPr/>
        </p:nvSpPr>
        <p:spPr>
          <a:xfrm>
            <a:off x="2379215" y="5449393"/>
            <a:ext cx="2805279" cy="275590"/>
          </a:xfrm>
          <a:prstGeom prst="rect">
            <a:avLst/>
          </a:prstGeom>
        </p:spPr>
        <p:txBody>
          <a:bodyPr wrap="square" lIns="0">
            <a:spAutoFit/>
          </a:bodyPr>
          <a:lstStyle/>
          <a:p>
            <a:pPr algn="dist"/>
            <a:r>
              <a:rPr lang="en-US" altLang="zh-CN" sz="1200" dirty="0">
                <a:solidFill>
                  <a:prstClr val="white">
                    <a:lumMod val="65000"/>
                  </a:prstClr>
                </a:solidFill>
                <a:ea typeface="微软雅黑"/>
              </a:rPr>
              <a:t>Please add the title</a:t>
            </a:r>
          </a:p>
        </p:txBody>
      </p:sp>
      <p:sp>
        <p:nvSpPr>
          <p:cNvPr id="16" name="文本框 15"/>
          <p:cNvSpPr txBox="1"/>
          <p:nvPr/>
        </p:nvSpPr>
        <p:spPr>
          <a:xfrm>
            <a:off x="1242850" y="4857840"/>
            <a:ext cx="1121375" cy="1014730"/>
          </a:xfrm>
          <a:prstGeom prst="rect">
            <a:avLst/>
          </a:prstGeom>
          <a:noFill/>
        </p:spPr>
        <p:txBody>
          <a:bodyPr wrap="square" rtlCol="0">
            <a:spAutoFit/>
          </a:bodyPr>
          <a:lstStyle/>
          <a:p>
            <a:pPr algn="ctr"/>
            <a:r>
              <a:rPr lang="en-US" altLang="zh-CN" sz="6000" b="1" dirty="0">
                <a:solidFill>
                  <a:prstClr val="white">
                    <a:lumMod val="75000"/>
                  </a:prstClr>
                </a:solidFill>
                <a:ea typeface="HOT-Ninja Std R" panose="02020400000000000000" pitchFamily="18" charset="-128"/>
              </a:rPr>
              <a:t>04</a:t>
            </a:r>
            <a:endParaRPr lang="zh-CN" altLang="en-US" sz="6000" b="1" dirty="0">
              <a:solidFill>
                <a:prstClr val="white">
                  <a:lumMod val="75000"/>
                </a:prstClr>
              </a:solidFill>
              <a:ea typeface="HOT-Ninja Std R" panose="02020400000000000000" pitchFamily="18" charset="-128"/>
            </a:endParaRPr>
          </a:p>
        </p:txBody>
      </p:sp>
      <p:sp>
        <p:nvSpPr>
          <p:cNvPr id="18" name="文本框 17"/>
          <p:cNvSpPr txBox="1"/>
          <p:nvPr/>
        </p:nvSpPr>
        <p:spPr>
          <a:xfrm>
            <a:off x="2412235" y="1220867"/>
            <a:ext cx="2600066" cy="521970"/>
          </a:xfrm>
          <a:prstGeom prst="rect">
            <a:avLst/>
          </a:prstGeom>
          <a:noFill/>
        </p:spPr>
        <p:txBody>
          <a:bodyPr wrap="square" lIns="0" rtlCol="0">
            <a:spAutoFit/>
          </a:bodyPr>
          <a:lstStyle/>
          <a:p>
            <a:pPr algn="l"/>
            <a:r>
              <a:rPr lang="zh-CN" altLang="en-US" sz="2800" b="1" dirty="0">
                <a:solidFill>
                  <a:schemeClr val="tx1">
                    <a:lumMod val="95000"/>
                    <a:lumOff val="5000"/>
                  </a:schemeClr>
                </a:solidFill>
                <a:latin typeface="+mj-ea"/>
                <a:ea typeface="+mj-ea"/>
                <a:sym typeface="+mn-ea"/>
              </a:rPr>
              <a:t>选题背景与意义</a:t>
            </a:r>
            <a:endParaRPr lang="zh-CN" altLang="en-US" sz="2800" dirty="0">
              <a:solidFill>
                <a:prstClr val="black">
                  <a:lumMod val="85000"/>
                  <a:lumOff val="15000"/>
                </a:prstClr>
              </a:solidFill>
              <a:latin typeface="+mj-ea"/>
              <a:ea typeface="+mj-ea"/>
            </a:endParaRPr>
          </a:p>
        </p:txBody>
      </p:sp>
      <p:sp>
        <p:nvSpPr>
          <p:cNvPr id="19" name="文本框 18"/>
          <p:cNvSpPr txBox="1"/>
          <p:nvPr/>
        </p:nvSpPr>
        <p:spPr>
          <a:xfrm>
            <a:off x="2412235" y="2508949"/>
            <a:ext cx="2600066" cy="521970"/>
          </a:xfrm>
          <a:prstGeom prst="rect">
            <a:avLst/>
          </a:prstGeom>
          <a:noFill/>
        </p:spPr>
        <p:txBody>
          <a:bodyPr wrap="square" lIns="0" rtlCol="0">
            <a:spAutoFit/>
          </a:bodyPr>
          <a:lstStyle/>
          <a:p>
            <a:pPr algn="l"/>
            <a:r>
              <a:rPr lang="zh-CN" altLang="en-US" sz="2800" b="1" dirty="0">
                <a:solidFill>
                  <a:schemeClr val="tx1">
                    <a:lumMod val="95000"/>
                    <a:lumOff val="5000"/>
                  </a:schemeClr>
                </a:solidFill>
                <a:latin typeface="+mj-ea"/>
                <a:ea typeface="+mj-ea"/>
                <a:sym typeface="+mn-ea"/>
              </a:rPr>
              <a:t>关键技术与难点</a:t>
            </a:r>
            <a:endParaRPr lang="zh-CN" altLang="en-US" sz="2800" b="1" dirty="0">
              <a:solidFill>
                <a:schemeClr val="tx1">
                  <a:lumMod val="95000"/>
                  <a:lumOff val="5000"/>
                </a:schemeClr>
              </a:solidFill>
              <a:latin typeface="+mj-ea"/>
              <a:ea typeface="+mj-ea"/>
            </a:endParaRPr>
          </a:p>
        </p:txBody>
      </p:sp>
      <p:sp>
        <p:nvSpPr>
          <p:cNvPr id="20" name="文本框 19"/>
          <p:cNvSpPr txBox="1"/>
          <p:nvPr/>
        </p:nvSpPr>
        <p:spPr>
          <a:xfrm>
            <a:off x="2445255" y="3767893"/>
            <a:ext cx="2600066" cy="521970"/>
          </a:xfrm>
          <a:prstGeom prst="rect">
            <a:avLst/>
          </a:prstGeom>
          <a:noFill/>
        </p:spPr>
        <p:txBody>
          <a:bodyPr wrap="square" lIns="0" rtlCol="0">
            <a:spAutoFit/>
          </a:bodyPr>
          <a:lstStyle/>
          <a:p>
            <a:pPr algn="l"/>
            <a:r>
              <a:rPr lang="zh-CN" altLang="en-US" sz="2800" b="1" dirty="0">
                <a:solidFill>
                  <a:schemeClr val="tx1">
                    <a:lumMod val="95000"/>
                    <a:lumOff val="5000"/>
                  </a:schemeClr>
                </a:solidFill>
                <a:latin typeface="+mj-ea"/>
                <a:ea typeface="+mj-ea"/>
                <a:sym typeface="+mn-ea"/>
              </a:rPr>
              <a:t>研究成果与应用</a:t>
            </a:r>
            <a:endParaRPr lang="zh-CN" altLang="en-US" sz="2800" b="1" dirty="0">
              <a:solidFill>
                <a:schemeClr val="tx1">
                  <a:lumMod val="95000"/>
                  <a:lumOff val="5000"/>
                </a:schemeClr>
              </a:solidFill>
              <a:latin typeface="+mj-ea"/>
              <a:ea typeface="+mj-ea"/>
            </a:endParaRPr>
          </a:p>
        </p:txBody>
      </p:sp>
      <p:sp>
        <p:nvSpPr>
          <p:cNvPr id="21" name="文本框 20"/>
          <p:cNvSpPr txBox="1"/>
          <p:nvPr/>
        </p:nvSpPr>
        <p:spPr>
          <a:xfrm>
            <a:off x="2412235" y="5015074"/>
            <a:ext cx="2600066" cy="521970"/>
          </a:xfrm>
          <a:prstGeom prst="rect">
            <a:avLst/>
          </a:prstGeom>
          <a:noFill/>
        </p:spPr>
        <p:txBody>
          <a:bodyPr wrap="square" lIns="0" rtlCol="0">
            <a:spAutoFit/>
          </a:bodyPr>
          <a:lstStyle/>
          <a:p>
            <a:pPr algn="l"/>
            <a:r>
              <a:rPr lang="zh-CN" altLang="en-US" sz="2800" b="1" dirty="0">
                <a:solidFill>
                  <a:schemeClr val="tx1">
                    <a:lumMod val="95000"/>
                    <a:lumOff val="5000"/>
                  </a:schemeClr>
                </a:solidFill>
                <a:latin typeface="+mj-ea"/>
                <a:ea typeface="+mj-ea"/>
                <a:sym typeface="+mn-ea"/>
              </a:rPr>
              <a:t>相关建议与总结</a:t>
            </a:r>
            <a:endParaRPr lang="zh-CN" altLang="en-US" sz="2800" dirty="0">
              <a:solidFill>
                <a:prstClr val="black">
                  <a:lumMod val="85000"/>
                  <a:lumOff val="15000"/>
                </a:prstClr>
              </a:solidFill>
              <a:latin typeface="微软雅黑"/>
              <a:ea typeface="微软雅黑"/>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728845" y="4665345"/>
            <a:ext cx="5957570" cy="791210"/>
            <a:chOff x="7447" y="6995"/>
            <a:chExt cx="9382" cy="1246"/>
          </a:xfrm>
        </p:grpSpPr>
        <p:sp>
          <p:nvSpPr>
            <p:cNvPr id="116" name="Diamond 26"/>
            <p:cNvSpPr/>
            <p:nvPr/>
          </p:nvSpPr>
          <p:spPr>
            <a:xfrm>
              <a:off x="7447" y="6995"/>
              <a:ext cx="1130" cy="1130"/>
            </a:xfrm>
            <a:prstGeom prst="diamond">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a:solidFill>
                    <a:schemeClr val="bg1"/>
                  </a:solidFill>
                  <a:latin typeface="Impact" panose="020B0806030902050204" pitchFamily="34" charset="0"/>
                </a:rPr>
                <a:t>04</a:t>
              </a:r>
            </a:p>
          </p:txBody>
        </p:sp>
        <p:grpSp>
          <p:nvGrpSpPr>
            <p:cNvPr id="117" name="Group 27"/>
            <p:cNvGrpSpPr/>
            <p:nvPr/>
          </p:nvGrpSpPr>
          <p:grpSpPr>
            <a:xfrm>
              <a:off x="8293" y="7339"/>
              <a:ext cx="8536" cy="902"/>
              <a:chOff x="6444107" y="1469392"/>
              <a:chExt cx="5035224" cy="498528"/>
            </a:xfrm>
          </p:grpSpPr>
          <p:sp>
            <p:nvSpPr>
              <p:cNvPr id="118" name="TextBox 48"/>
              <p:cNvSpPr txBox="1"/>
              <p:nvPr/>
            </p:nvSpPr>
            <p:spPr>
              <a:xfrm>
                <a:off x="6444107" y="1469392"/>
                <a:ext cx="4232109" cy="242864"/>
              </a:xfrm>
              <a:prstGeom prst="rect">
                <a:avLst/>
              </a:prstGeom>
              <a:noFill/>
            </p:spPr>
            <p:txBody>
              <a:bodyPr wrap="none" lIns="360000" tIns="0" rIns="0" bIns="0" anchor="b" anchorCtr="0">
                <a:noAutofit/>
              </a:bodyPr>
              <a:lstStyle/>
              <a:p>
                <a:pPr algn="l"/>
                <a:r>
                  <a:rPr lang="zh-CN" altLang="en-US" sz="2800" b="1" dirty="0">
                    <a:solidFill>
                      <a:schemeClr val="tx1">
                        <a:lumMod val="95000"/>
                        <a:lumOff val="5000"/>
                      </a:schemeClr>
                    </a:solidFill>
                    <a:latin typeface="+mj-ea"/>
                    <a:ea typeface="+mj-ea"/>
                    <a:sym typeface="+mn-ea"/>
                  </a:rPr>
                  <a:t>相关建议与总结</a:t>
                </a:r>
              </a:p>
            </p:txBody>
          </p:sp>
          <p:sp>
            <p:nvSpPr>
              <p:cNvPr id="119" name="TextBox 49"/>
              <p:cNvSpPr txBox="1"/>
              <p:nvPr/>
            </p:nvSpPr>
            <p:spPr>
              <a:xfrm>
                <a:off x="6459444" y="1647458"/>
                <a:ext cx="5019887" cy="320462"/>
              </a:xfrm>
              <a:prstGeom prst="rect">
                <a:avLst/>
              </a:prstGeom>
            </p:spPr>
            <p:txBody>
              <a:bodyPr vert="horz" wrap="square" lIns="360000" tIns="0" rIns="0" bIns="0" anchor="ctr" anchorCtr="0">
                <a:noAutofit/>
              </a:bodyPr>
              <a:lstStyle/>
              <a:p>
                <a:pPr algn="l">
                  <a:lnSpc>
                    <a:spcPct val="120000"/>
                  </a:lnSpc>
                </a:pPr>
                <a:r>
                  <a:rPr lang="zh-CN" altLang="en-US" sz="1600" dirty="0">
                    <a:solidFill>
                      <a:schemeClr val="dk1">
                        <a:lumMod val="100000"/>
                      </a:schemeClr>
                    </a:solidFill>
                    <a:latin typeface="+mn-ea"/>
                    <a:sym typeface="+mn-ea"/>
                  </a:rPr>
                  <a:t>请输入文字</a:t>
                </a:r>
                <a:endParaRPr lang="zh-CN" altLang="en-US" sz="1600" dirty="0">
                  <a:solidFill>
                    <a:schemeClr val="dk1">
                      <a:lumMod val="100000"/>
                    </a:schemeClr>
                  </a:solidFill>
                </a:endParaRPr>
              </a:p>
            </p:txBody>
          </p:sp>
        </p:grpSp>
      </p:grpSp>
      <p:grpSp>
        <p:nvGrpSpPr>
          <p:cNvPr id="4" name="组合 3"/>
          <p:cNvGrpSpPr/>
          <p:nvPr/>
        </p:nvGrpSpPr>
        <p:grpSpPr>
          <a:xfrm>
            <a:off x="4728845" y="3641090"/>
            <a:ext cx="6092190" cy="717550"/>
            <a:chOff x="7447" y="5569"/>
            <a:chExt cx="9594" cy="1130"/>
          </a:xfrm>
        </p:grpSpPr>
        <p:sp>
          <p:nvSpPr>
            <p:cNvPr id="121" name="Diamond 28"/>
            <p:cNvSpPr/>
            <p:nvPr/>
          </p:nvSpPr>
          <p:spPr>
            <a:xfrm>
              <a:off x="7447" y="5569"/>
              <a:ext cx="1130" cy="1130"/>
            </a:xfrm>
            <a:prstGeom prst="diamond">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a:solidFill>
                    <a:schemeClr val="bg1"/>
                  </a:solidFill>
                  <a:latin typeface="Impact" panose="020B0806030902050204" pitchFamily="34" charset="0"/>
                </a:rPr>
                <a:t>03</a:t>
              </a:r>
            </a:p>
          </p:txBody>
        </p:sp>
        <p:grpSp>
          <p:nvGrpSpPr>
            <p:cNvPr id="122" name="Group 29"/>
            <p:cNvGrpSpPr/>
            <p:nvPr/>
          </p:nvGrpSpPr>
          <p:grpSpPr>
            <a:xfrm>
              <a:off x="8319" y="5783"/>
              <a:ext cx="8723" cy="916"/>
              <a:chOff x="6444107" y="1469392"/>
              <a:chExt cx="5145532" cy="506109"/>
            </a:xfrm>
          </p:grpSpPr>
          <p:sp>
            <p:nvSpPr>
              <p:cNvPr id="123" name="TextBox 39"/>
              <p:cNvSpPr txBox="1"/>
              <p:nvPr/>
            </p:nvSpPr>
            <p:spPr>
              <a:xfrm>
                <a:off x="6444107" y="1469392"/>
                <a:ext cx="4232109" cy="242864"/>
              </a:xfrm>
              <a:prstGeom prst="rect">
                <a:avLst/>
              </a:prstGeom>
              <a:noFill/>
            </p:spPr>
            <p:txBody>
              <a:bodyPr wrap="none" lIns="360000" tIns="0" rIns="0" bIns="0" anchor="b" anchorCtr="0"/>
              <a:lstStyle/>
              <a:p>
                <a:pPr algn="l"/>
                <a:r>
                  <a:rPr lang="zh-CN" altLang="en-US" sz="2800" b="1" dirty="0">
                    <a:solidFill>
                      <a:schemeClr val="tx1">
                        <a:lumMod val="95000"/>
                        <a:lumOff val="5000"/>
                      </a:schemeClr>
                    </a:solidFill>
                    <a:latin typeface="+mj-ea"/>
                    <a:ea typeface="+mj-ea"/>
                    <a:sym typeface="+mn-ea"/>
                  </a:rPr>
                  <a:t>研究成果与应用</a:t>
                </a:r>
              </a:p>
            </p:txBody>
          </p:sp>
          <p:sp>
            <p:nvSpPr>
              <p:cNvPr id="124" name="TextBox 40"/>
              <p:cNvSpPr txBox="1"/>
              <p:nvPr/>
            </p:nvSpPr>
            <p:spPr>
              <a:xfrm>
                <a:off x="6444107" y="1655039"/>
                <a:ext cx="5145532" cy="320462"/>
              </a:xfrm>
              <a:prstGeom prst="rect">
                <a:avLst/>
              </a:prstGeom>
            </p:spPr>
            <p:txBody>
              <a:bodyPr vert="horz" wrap="square" lIns="360000" tIns="0" rIns="0" bIns="0" anchor="ctr" anchorCtr="0">
                <a:noAutofit/>
              </a:bodyPr>
              <a:lstStyle/>
              <a:p>
                <a:pPr algn="l">
                  <a:lnSpc>
                    <a:spcPct val="120000"/>
                  </a:lnSpc>
                </a:pPr>
                <a:r>
                  <a:rPr lang="zh-CN" altLang="en-US" sz="1600">
                    <a:solidFill>
                      <a:schemeClr val="dk1">
                        <a:lumMod val="100000"/>
                      </a:schemeClr>
                    </a:solidFill>
                    <a:latin typeface="+mn-ea"/>
                    <a:sym typeface="+mn-ea"/>
                  </a:rPr>
                  <a:t>请输入文字</a:t>
                </a:r>
                <a:endParaRPr lang="zh-CN" altLang="en-US" sz="1600">
                  <a:solidFill>
                    <a:schemeClr val="dk1">
                      <a:lumMod val="100000"/>
                    </a:schemeClr>
                  </a:solidFill>
                </a:endParaRPr>
              </a:p>
            </p:txBody>
          </p:sp>
        </p:grpSp>
      </p:grpSp>
      <p:grpSp>
        <p:nvGrpSpPr>
          <p:cNvPr id="3" name="组合 2"/>
          <p:cNvGrpSpPr/>
          <p:nvPr/>
        </p:nvGrpSpPr>
        <p:grpSpPr>
          <a:xfrm>
            <a:off x="4728845" y="2616835"/>
            <a:ext cx="6584950" cy="717550"/>
            <a:chOff x="7447" y="4148"/>
            <a:chExt cx="10370" cy="1130"/>
          </a:xfrm>
        </p:grpSpPr>
        <p:sp>
          <p:nvSpPr>
            <p:cNvPr id="126" name="Diamond 30"/>
            <p:cNvSpPr/>
            <p:nvPr/>
          </p:nvSpPr>
          <p:spPr>
            <a:xfrm>
              <a:off x="7447" y="4148"/>
              <a:ext cx="1130" cy="1130"/>
            </a:xfrm>
            <a:prstGeom prst="diamond">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a:solidFill>
                    <a:schemeClr val="bg1"/>
                  </a:solidFill>
                  <a:latin typeface="Impact" panose="020B0806030902050204" pitchFamily="34" charset="0"/>
                </a:rPr>
                <a:t>02</a:t>
              </a:r>
            </a:p>
          </p:txBody>
        </p:sp>
        <p:grpSp>
          <p:nvGrpSpPr>
            <p:cNvPr id="127" name="Group 31"/>
            <p:cNvGrpSpPr/>
            <p:nvPr/>
          </p:nvGrpSpPr>
          <p:grpSpPr>
            <a:xfrm>
              <a:off x="8293" y="4382"/>
              <a:ext cx="9524" cy="896"/>
              <a:chOff x="6444107" y="1289823"/>
              <a:chExt cx="5618027" cy="495057"/>
            </a:xfrm>
          </p:grpSpPr>
          <p:sp>
            <p:nvSpPr>
              <p:cNvPr id="128" name="TextBox 37"/>
              <p:cNvSpPr txBox="1"/>
              <p:nvPr/>
            </p:nvSpPr>
            <p:spPr>
              <a:xfrm>
                <a:off x="6444107" y="1289823"/>
                <a:ext cx="4232109" cy="242864"/>
              </a:xfrm>
              <a:prstGeom prst="rect">
                <a:avLst/>
              </a:prstGeom>
              <a:noFill/>
            </p:spPr>
            <p:txBody>
              <a:bodyPr wrap="none" lIns="360000" tIns="0" rIns="0" bIns="0" anchor="b" anchorCtr="0"/>
              <a:lstStyle/>
              <a:p>
                <a:pPr algn="l"/>
                <a:r>
                  <a:rPr lang="zh-CN" altLang="en-US" sz="2800" b="1" dirty="0">
                    <a:solidFill>
                      <a:schemeClr val="tx1">
                        <a:lumMod val="95000"/>
                        <a:lumOff val="5000"/>
                      </a:schemeClr>
                    </a:solidFill>
                    <a:latin typeface="+mj-ea"/>
                    <a:ea typeface="+mj-ea"/>
                    <a:sym typeface="+mn-ea"/>
                  </a:rPr>
                  <a:t>关键技术与难点</a:t>
                </a:r>
              </a:p>
            </p:txBody>
          </p:sp>
          <p:sp>
            <p:nvSpPr>
              <p:cNvPr id="129" name="TextBox 38"/>
              <p:cNvSpPr txBox="1"/>
              <p:nvPr/>
            </p:nvSpPr>
            <p:spPr>
              <a:xfrm>
                <a:off x="6459444" y="1464418"/>
                <a:ext cx="5602690" cy="320462"/>
              </a:xfrm>
              <a:prstGeom prst="rect">
                <a:avLst/>
              </a:prstGeom>
            </p:spPr>
            <p:txBody>
              <a:bodyPr vert="horz" wrap="square" lIns="360000" tIns="0" rIns="0" bIns="0" anchor="ctr" anchorCtr="0">
                <a:noAutofit/>
              </a:bodyPr>
              <a:lstStyle/>
              <a:p>
                <a:pPr algn="l">
                  <a:lnSpc>
                    <a:spcPct val="120000"/>
                  </a:lnSpc>
                </a:pPr>
                <a:r>
                  <a:rPr lang="zh-CN" altLang="en-US" sz="1600">
                    <a:solidFill>
                      <a:schemeClr val="dk1">
                        <a:lumMod val="100000"/>
                      </a:schemeClr>
                    </a:solidFill>
                    <a:latin typeface="+mn-ea"/>
                    <a:sym typeface="+mn-ea"/>
                  </a:rPr>
                  <a:t>请输入文字</a:t>
                </a:r>
                <a:endParaRPr lang="zh-CN" altLang="en-US" sz="1600">
                  <a:solidFill>
                    <a:schemeClr val="dk1">
                      <a:lumMod val="100000"/>
                    </a:schemeClr>
                  </a:solidFill>
                </a:endParaRPr>
              </a:p>
            </p:txBody>
          </p:sp>
        </p:grpSp>
      </p:grpSp>
      <p:grpSp>
        <p:nvGrpSpPr>
          <p:cNvPr id="2" name="组合 1"/>
          <p:cNvGrpSpPr/>
          <p:nvPr/>
        </p:nvGrpSpPr>
        <p:grpSpPr>
          <a:xfrm>
            <a:off x="4728845" y="1575435"/>
            <a:ext cx="6584950" cy="820420"/>
            <a:chOff x="7447" y="2694"/>
            <a:chExt cx="10370" cy="1292"/>
          </a:xfrm>
        </p:grpSpPr>
        <p:sp>
          <p:nvSpPr>
            <p:cNvPr id="131" name="Diamond 32"/>
            <p:cNvSpPr/>
            <p:nvPr/>
          </p:nvSpPr>
          <p:spPr>
            <a:xfrm>
              <a:off x="7447" y="2694"/>
              <a:ext cx="1130" cy="1130"/>
            </a:xfrm>
            <a:prstGeom prst="diamond">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a:solidFill>
                    <a:schemeClr val="bg1"/>
                  </a:solidFill>
                  <a:latin typeface="Impact" panose="020B0806030902050204" pitchFamily="34" charset="0"/>
                </a:rPr>
                <a:t>01</a:t>
              </a:r>
            </a:p>
          </p:txBody>
        </p:sp>
        <p:grpSp>
          <p:nvGrpSpPr>
            <p:cNvPr id="132" name="Group 33"/>
            <p:cNvGrpSpPr/>
            <p:nvPr/>
          </p:nvGrpSpPr>
          <p:grpSpPr>
            <a:xfrm>
              <a:off x="8293" y="3037"/>
              <a:ext cx="9524" cy="949"/>
              <a:chOff x="6444107" y="1469392"/>
              <a:chExt cx="5618023" cy="524805"/>
            </a:xfrm>
          </p:grpSpPr>
          <p:sp>
            <p:nvSpPr>
              <p:cNvPr id="133" name="TextBox 34"/>
              <p:cNvSpPr txBox="1"/>
              <p:nvPr/>
            </p:nvSpPr>
            <p:spPr>
              <a:xfrm>
                <a:off x="6444107" y="1469392"/>
                <a:ext cx="4232109" cy="242864"/>
              </a:xfrm>
              <a:prstGeom prst="rect">
                <a:avLst/>
              </a:prstGeom>
              <a:noFill/>
            </p:spPr>
            <p:txBody>
              <a:bodyPr wrap="none" lIns="360000" tIns="0" rIns="0" bIns="0" anchor="b" anchorCtr="0"/>
              <a:lstStyle/>
              <a:p>
                <a:pPr algn="l"/>
                <a:r>
                  <a:rPr lang="zh-CN" altLang="en-US" sz="2800" b="1" dirty="0">
                    <a:solidFill>
                      <a:schemeClr val="tx1">
                        <a:lumMod val="95000"/>
                        <a:lumOff val="5000"/>
                      </a:schemeClr>
                    </a:solidFill>
                    <a:latin typeface="+mj-ea"/>
                    <a:ea typeface="+mj-ea"/>
                    <a:sym typeface="+mn-ea"/>
                  </a:rPr>
                  <a:t>选题背景与意义</a:t>
                </a:r>
              </a:p>
            </p:txBody>
          </p:sp>
          <p:sp>
            <p:nvSpPr>
              <p:cNvPr id="134" name="TextBox 36"/>
              <p:cNvSpPr txBox="1"/>
              <p:nvPr/>
            </p:nvSpPr>
            <p:spPr>
              <a:xfrm>
                <a:off x="6459444" y="1673735"/>
                <a:ext cx="5602686" cy="320462"/>
              </a:xfrm>
              <a:prstGeom prst="rect">
                <a:avLst/>
              </a:prstGeom>
            </p:spPr>
            <p:txBody>
              <a:bodyPr vert="horz" wrap="square" lIns="360000" tIns="0" rIns="0" bIns="0" anchor="ctr" anchorCtr="0">
                <a:noAutofit/>
              </a:bodyPr>
              <a:lstStyle/>
              <a:p>
                <a:pPr algn="l">
                  <a:lnSpc>
                    <a:spcPct val="120000"/>
                  </a:lnSpc>
                </a:pPr>
                <a:r>
                  <a:rPr lang="zh-CN" altLang="en-US" sz="1600" dirty="0">
                    <a:solidFill>
                      <a:schemeClr val="dk1">
                        <a:lumMod val="100000"/>
                      </a:schemeClr>
                    </a:solidFill>
                    <a:latin typeface="+mn-ea"/>
                  </a:rPr>
                  <a:t>请输入文字</a:t>
                </a:r>
              </a:p>
            </p:txBody>
          </p:sp>
        </p:grpSp>
      </p:gr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645150" y="2421890"/>
            <a:ext cx="4847590" cy="1196975"/>
          </a:xfrm>
        </p:spPr>
        <p:txBody>
          <a:bodyPr/>
          <a:lstStyle/>
          <a:p>
            <a:r>
              <a:rPr lang="zh-CN" altLang="en-US" b="1" dirty="0">
                <a:solidFill>
                  <a:schemeClr val="tx1">
                    <a:lumMod val="95000"/>
                    <a:lumOff val="5000"/>
                  </a:schemeClr>
                </a:solidFill>
                <a:latin typeface="微软雅黑" charset="-122"/>
                <a:ea typeface="微软雅黑" charset="-122"/>
                <a:sym typeface="+mn-ea"/>
              </a:rPr>
              <a:t>选题背景与意义</a:t>
            </a:r>
            <a:endParaRPr lang="zh-CN" altLang="en-US" dirty="0">
              <a:latin typeface="微软雅黑" charset="-122"/>
              <a:ea typeface="微软雅黑" charset="-122"/>
            </a:endParaRPr>
          </a:p>
        </p:txBody>
      </p:sp>
      <p:pic>
        <p:nvPicPr>
          <p:cNvPr id="5" name="图片 4"/>
          <p:cNvPicPr>
            <a:picLocks noChangeAspect="1"/>
          </p:cNvPicPr>
          <p:nvPr/>
        </p:nvPicPr>
        <p:blipFill rotWithShape="1">
          <a:blip r:embed="rId3" cstate="print">
            <a:extLst>
              <a:ext uri="{28A0092B-C50C-407E-A947-70E740481C1C}">
                <a14:useLocalDpi xmlns:a14="http://schemas.microsoft.com/office/drawing/2010/main" val="0"/>
              </a:ext>
            </a:extLst>
          </a:blip>
          <a:srcRect l="8149" t="65676" r="67668" b="13463"/>
          <a:stretch>
            <a:fillRect/>
          </a:stretch>
        </p:blipFill>
        <p:spPr>
          <a:xfrm>
            <a:off x="532431" y="2203303"/>
            <a:ext cx="2257542" cy="1865604"/>
          </a:xfrm>
          <a:prstGeom prst="rect">
            <a:avLst/>
          </a:prstGeom>
        </p:spPr>
      </p:pic>
      <p:sp>
        <p:nvSpPr>
          <p:cNvPr id="6" name="文本框 5"/>
          <p:cNvSpPr txBox="1"/>
          <p:nvPr/>
        </p:nvSpPr>
        <p:spPr>
          <a:xfrm>
            <a:off x="3644205" y="2535941"/>
            <a:ext cx="1146468" cy="1200329"/>
          </a:xfrm>
          <a:prstGeom prst="rect">
            <a:avLst/>
          </a:prstGeom>
          <a:noFill/>
        </p:spPr>
        <p:txBody>
          <a:bodyPr wrap="none" rtlCol="0">
            <a:spAutoFit/>
          </a:bodyPr>
          <a:lstStyle/>
          <a:p>
            <a:pPr defTabSz="457200"/>
            <a:r>
              <a:rPr lang="en-US" altLang="zh-CN" b="1" dirty="0">
                <a:solidFill>
                  <a:srgbClr val="FFFFFF"/>
                </a:solidFill>
                <a:ea typeface="微软雅黑"/>
              </a:rPr>
              <a:t>Part</a:t>
            </a:r>
            <a:r>
              <a:rPr lang="en-US" altLang="zh-CN" sz="7200" b="1" dirty="0">
                <a:solidFill>
                  <a:srgbClr val="FFFFFF"/>
                </a:solidFill>
                <a:ea typeface="微软雅黑"/>
              </a:rPr>
              <a:t>1</a:t>
            </a:r>
            <a:endParaRPr lang="zh-CN" altLang="en-US" sz="7200" b="1" dirty="0">
              <a:solidFill>
                <a:srgbClr val="FFFFFF"/>
              </a:solidFill>
              <a:ea typeface="微软雅黑"/>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占位符 5" descr="图片1"/>
          <p:cNvPicPr>
            <a:picLocks noGrp="1" noChangeAspect="1"/>
          </p:cNvPicPr>
          <p:nvPr>
            <p:ph type="pic" idx="1"/>
          </p:nvPr>
        </p:nvPicPr>
        <p:blipFill>
          <a:blip r:embed="rId3"/>
          <a:stretch>
            <a:fillRect/>
          </a:stretch>
        </p:blipFill>
        <p:spPr>
          <a:xfrm>
            <a:off x="-81915" y="36830"/>
            <a:ext cx="5064125" cy="7096125"/>
          </a:xfrm>
          <a:prstGeom prst="rect">
            <a:avLst/>
          </a:prstGeom>
        </p:spPr>
      </p:pic>
      <p:sp>
        <p:nvSpPr>
          <p:cNvPr id="18" name="矩形 17"/>
          <p:cNvSpPr/>
          <p:nvPr/>
        </p:nvSpPr>
        <p:spPr>
          <a:xfrm>
            <a:off x="-64770" y="174625"/>
            <a:ext cx="5516880" cy="6903720"/>
          </a:xfrm>
          <a:prstGeom prst="rect">
            <a:avLst/>
          </a:prstGeom>
          <a:solidFill>
            <a:schemeClr val="accent1">
              <a:lumMod val="60000"/>
              <a:lumOff val="40000"/>
              <a:alpha val="36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3028950" y="-16510"/>
            <a:ext cx="9296400" cy="6858000"/>
          </a:xfrm>
          <a:custGeom>
            <a:avLst/>
            <a:gdLst>
              <a:gd name="connsiteX0" fmla="*/ 0 w 6242613"/>
              <a:gd name="connsiteY0" fmla="*/ 0 h 6858000"/>
              <a:gd name="connsiteX1" fmla="*/ 6242613 w 6242613"/>
              <a:gd name="connsiteY1" fmla="*/ 0 h 6858000"/>
              <a:gd name="connsiteX2" fmla="*/ 6242613 w 6242613"/>
              <a:gd name="connsiteY2" fmla="*/ 6858000 h 6858000"/>
              <a:gd name="connsiteX3" fmla="*/ 0 w 6242613"/>
              <a:gd name="connsiteY3" fmla="*/ 6858000 h 6858000"/>
              <a:gd name="connsiteX4" fmla="*/ 0 w 6242613"/>
              <a:gd name="connsiteY4" fmla="*/ 0 h 6858000"/>
              <a:gd name="connsiteX0-1" fmla="*/ 1493133 w 7735746"/>
              <a:gd name="connsiteY0-2" fmla="*/ 0 h 6858000"/>
              <a:gd name="connsiteX1-3" fmla="*/ 7735746 w 7735746"/>
              <a:gd name="connsiteY1-4" fmla="*/ 0 h 6858000"/>
              <a:gd name="connsiteX2-5" fmla="*/ 7735746 w 7735746"/>
              <a:gd name="connsiteY2-6" fmla="*/ 6858000 h 6858000"/>
              <a:gd name="connsiteX3-7" fmla="*/ 1493133 w 7735746"/>
              <a:gd name="connsiteY3-8" fmla="*/ 6858000 h 6858000"/>
              <a:gd name="connsiteX4-9" fmla="*/ 0 w 7735746"/>
              <a:gd name="connsiteY4-10" fmla="*/ 3530278 h 6858000"/>
              <a:gd name="connsiteX5" fmla="*/ 1493133 w 7735746"/>
              <a:gd name="connsiteY5" fmla="*/ 0 h 6858000"/>
              <a:gd name="connsiteX0-11" fmla="*/ 1493133 w 7735746"/>
              <a:gd name="connsiteY0-12" fmla="*/ 0 h 6858000"/>
              <a:gd name="connsiteX1-13" fmla="*/ 7735746 w 7735746"/>
              <a:gd name="connsiteY1-14" fmla="*/ 0 h 6858000"/>
              <a:gd name="connsiteX2-15" fmla="*/ 7735746 w 7735746"/>
              <a:gd name="connsiteY2-16" fmla="*/ 6858000 h 6858000"/>
              <a:gd name="connsiteX3-17" fmla="*/ 1493133 w 7735746"/>
              <a:gd name="connsiteY3-18" fmla="*/ 6858000 h 6858000"/>
              <a:gd name="connsiteX4-19" fmla="*/ 0 w 7735746"/>
              <a:gd name="connsiteY4-20" fmla="*/ 3530278 h 6858000"/>
              <a:gd name="connsiteX5-21" fmla="*/ 1493133 w 7735746"/>
              <a:gd name="connsiteY5-22" fmla="*/ 0 h 6858000"/>
              <a:gd name="connsiteX0-23" fmla="*/ 1676164 w 7918777"/>
              <a:gd name="connsiteY0-24" fmla="*/ 0 h 6858000"/>
              <a:gd name="connsiteX1-25" fmla="*/ 7918777 w 7918777"/>
              <a:gd name="connsiteY1-26" fmla="*/ 0 h 6858000"/>
              <a:gd name="connsiteX2-27" fmla="*/ 7918777 w 7918777"/>
              <a:gd name="connsiteY2-28" fmla="*/ 6858000 h 6858000"/>
              <a:gd name="connsiteX3-29" fmla="*/ 1676164 w 7918777"/>
              <a:gd name="connsiteY3-30" fmla="*/ 6858000 h 6858000"/>
              <a:gd name="connsiteX4-31" fmla="*/ 183031 w 7918777"/>
              <a:gd name="connsiteY4-32" fmla="*/ 3530278 h 6858000"/>
              <a:gd name="connsiteX5-33" fmla="*/ 1676164 w 7918777"/>
              <a:gd name="connsiteY5-34" fmla="*/ 0 h 6858000"/>
              <a:gd name="connsiteX0-35" fmla="*/ 2083188 w 8325801"/>
              <a:gd name="connsiteY0-36" fmla="*/ 0 h 6858000"/>
              <a:gd name="connsiteX1-37" fmla="*/ 8325801 w 8325801"/>
              <a:gd name="connsiteY1-38" fmla="*/ 0 h 6858000"/>
              <a:gd name="connsiteX2-39" fmla="*/ 8325801 w 8325801"/>
              <a:gd name="connsiteY2-40" fmla="*/ 6858000 h 6858000"/>
              <a:gd name="connsiteX3-41" fmla="*/ 2083188 w 8325801"/>
              <a:gd name="connsiteY3-42" fmla="*/ 6858000 h 6858000"/>
              <a:gd name="connsiteX4-43" fmla="*/ 590055 w 8325801"/>
              <a:gd name="connsiteY4-44" fmla="*/ 3530278 h 6858000"/>
              <a:gd name="connsiteX5-45" fmla="*/ 2083188 w 8325801"/>
              <a:gd name="connsiteY5-46" fmla="*/ 0 h 6858000"/>
              <a:gd name="connsiteX0-47" fmla="*/ 1812106 w 8054719"/>
              <a:gd name="connsiteY0-48" fmla="*/ 0 h 6858000"/>
              <a:gd name="connsiteX1-49" fmla="*/ 8054719 w 8054719"/>
              <a:gd name="connsiteY1-50" fmla="*/ 0 h 6858000"/>
              <a:gd name="connsiteX2-51" fmla="*/ 8054719 w 8054719"/>
              <a:gd name="connsiteY2-52" fmla="*/ 6858000 h 6858000"/>
              <a:gd name="connsiteX3-53" fmla="*/ 1812106 w 8054719"/>
              <a:gd name="connsiteY3-54" fmla="*/ 6858000 h 6858000"/>
              <a:gd name="connsiteX4-55" fmla="*/ 631490 w 8054719"/>
              <a:gd name="connsiteY4-56" fmla="*/ 4085863 h 6858000"/>
              <a:gd name="connsiteX5-57" fmla="*/ 1812106 w 8054719"/>
              <a:gd name="connsiteY5-58" fmla="*/ 0 h 6858000"/>
              <a:gd name="connsiteX0-59" fmla="*/ 1292853 w 7535466"/>
              <a:gd name="connsiteY0-60" fmla="*/ 0 h 6858000"/>
              <a:gd name="connsiteX1-61" fmla="*/ 7535466 w 7535466"/>
              <a:gd name="connsiteY1-62" fmla="*/ 0 h 6858000"/>
              <a:gd name="connsiteX2-63" fmla="*/ 7535466 w 7535466"/>
              <a:gd name="connsiteY2-64" fmla="*/ 6858000 h 6858000"/>
              <a:gd name="connsiteX3-65" fmla="*/ 1292853 w 7535466"/>
              <a:gd name="connsiteY3-66" fmla="*/ 6858000 h 6858000"/>
              <a:gd name="connsiteX4-67" fmla="*/ 112237 w 7535466"/>
              <a:gd name="connsiteY4-68" fmla="*/ 4085863 h 6858000"/>
              <a:gd name="connsiteX5-69" fmla="*/ 1292853 w 7535466"/>
              <a:gd name="connsiteY5-70" fmla="*/ 0 h 6858000"/>
              <a:gd name="connsiteX0-71" fmla="*/ 1292853 w 7535466"/>
              <a:gd name="connsiteY0-72" fmla="*/ 0 h 6858000"/>
              <a:gd name="connsiteX1-73" fmla="*/ 7535466 w 7535466"/>
              <a:gd name="connsiteY1-74" fmla="*/ 0 h 6858000"/>
              <a:gd name="connsiteX2-75" fmla="*/ 7535466 w 7535466"/>
              <a:gd name="connsiteY2-76" fmla="*/ 6858000 h 6858000"/>
              <a:gd name="connsiteX3-77" fmla="*/ 1292853 w 7535466"/>
              <a:gd name="connsiteY3-78" fmla="*/ 6858000 h 6858000"/>
              <a:gd name="connsiteX4-79" fmla="*/ 112237 w 7535466"/>
              <a:gd name="connsiteY4-80" fmla="*/ 4085863 h 6858000"/>
              <a:gd name="connsiteX5-81" fmla="*/ 1292853 w 7535466"/>
              <a:gd name="connsiteY5-82" fmla="*/ 0 h 6858000"/>
              <a:gd name="connsiteX0-83" fmla="*/ 1550298 w 7792911"/>
              <a:gd name="connsiteY0-84" fmla="*/ 0 h 6858000"/>
              <a:gd name="connsiteX1-85" fmla="*/ 7792911 w 7792911"/>
              <a:gd name="connsiteY1-86" fmla="*/ 0 h 6858000"/>
              <a:gd name="connsiteX2-87" fmla="*/ 7792911 w 7792911"/>
              <a:gd name="connsiteY2-88" fmla="*/ 6858000 h 6858000"/>
              <a:gd name="connsiteX3-89" fmla="*/ 57164 w 7792911"/>
              <a:gd name="connsiteY3-90" fmla="*/ 6858000 h 6858000"/>
              <a:gd name="connsiteX4-91" fmla="*/ 369682 w 7792911"/>
              <a:gd name="connsiteY4-92" fmla="*/ 4085863 h 6858000"/>
              <a:gd name="connsiteX5-93" fmla="*/ 1550298 w 7792911"/>
              <a:gd name="connsiteY5-94" fmla="*/ 0 h 6858000"/>
              <a:gd name="connsiteX0-95" fmla="*/ 1493162 w 7735775"/>
              <a:gd name="connsiteY0-96" fmla="*/ 0 h 6858000"/>
              <a:gd name="connsiteX1-97" fmla="*/ 7735775 w 7735775"/>
              <a:gd name="connsiteY1-98" fmla="*/ 0 h 6858000"/>
              <a:gd name="connsiteX2-99" fmla="*/ 7735775 w 7735775"/>
              <a:gd name="connsiteY2-100" fmla="*/ 6858000 h 6858000"/>
              <a:gd name="connsiteX3-101" fmla="*/ 28 w 7735775"/>
              <a:gd name="connsiteY3-102" fmla="*/ 6858000 h 6858000"/>
              <a:gd name="connsiteX4-103" fmla="*/ 960728 w 7735775"/>
              <a:gd name="connsiteY4-104" fmla="*/ 4201609 h 6858000"/>
              <a:gd name="connsiteX5-105" fmla="*/ 1493162 w 7735775"/>
              <a:gd name="connsiteY5-106" fmla="*/ 0 h 6858000"/>
              <a:gd name="connsiteX0-107" fmla="*/ 1493162 w 7735775"/>
              <a:gd name="connsiteY0-108" fmla="*/ 0 h 6858000"/>
              <a:gd name="connsiteX1-109" fmla="*/ 7735775 w 7735775"/>
              <a:gd name="connsiteY1-110" fmla="*/ 0 h 6858000"/>
              <a:gd name="connsiteX2-111" fmla="*/ 7735775 w 7735775"/>
              <a:gd name="connsiteY2-112" fmla="*/ 6858000 h 6858000"/>
              <a:gd name="connsiteX3-113" fmla="*/ 28 w 7735775"/>
              <a:gd name="connsiteY3-114" fmla="*/ 6858000 h 6858000"/>
              <a:gd name="connsiteX4-115" fmla="*/ 960728 w 7735775"/>
              <a:gd name="connsiteY4-116" fmla="*/ 4201609 h 6858000"/>
              <a:gd name="connsiteX5-117" fmla="*/ 1493162 w 7735775"/>
              <a:gd name="connsiteY5-118" fmla="*/ 0 h 6858000"/>
              <a:gd name="connsiteX0-119" fmla="*/ 1523034 w 7765647"/>
              <a:gd name="connsiteY0-120" fmla="*/ 0 h 6858000"/>
              <a:gd name="connsiteX1-121" fmla="*/ 7765647 w 7765647"/>
              <a:gd name="connsiteY1-122" fmla="*/ 0 h 6858000"/>
              <a:gd name="connsiteX2-123" fmla="*/ 7765647 w 7765647"/>
              <a:gd name="connsiteY2-124" fmla="*/ 6858000 h 6858000"/>
              <a:gd name="connsiteX3-125" fmla="*/ 29900 w 7765647"/>
              <a:gd name="connsiteY3-126" fmla="*/ 6858000 h 6858000"/>
              <a:gd name="connsiteX4-127" fmla="*/ 990600 w 7765647"/>
              <a:gd name="connsiteY4-128" fmla="*/ 4201609 h 6858000"/>
              <a:gd name="connsiteX5-129" fmla="*/ 1523034 w 7765647"/>
              <a:gd name="connsiteY5-130" fmla="*/ 0 h 6858000"/>
              <a:gd name="connsiteX0-131" fmla="*/ 1523034 w 7765647"/>
              <a:gd name="connsiteY0-132" fmla="*/ 0 h 6858000"/>
              <a:gd name="connsiteX1-133" fmla="*/ 7765647 w 7765647"/>
              <a:gd name="connsiteY1-134" fmla="*/ 0 h 6858000"/>
              <a:gd name="connsiteX2-135" fmla="*/ 7765647 w 7765647"/>
              <a:gd name="connsiteY2-136" fmla="*/ 6858000 h 6858000"/>
              <a:gd name="connsiteX3-137" fmla="*/ 29900 w 7765647"/>
              <a:gd name="connsiteY3-138" fmla="*/ 6858000 h 6858000"/>
              <a:gd name="connsiteX4-139" fmla="*/ 990600 w 7765647"/>
              <a:gd name="connsiteY4-140" fmla="*/ 4201609 h 6858000"/>
              <a:gd name="connsiteX5-141" fmla="*/ 1523034 w 7765647"/>
              <a:gd name="connsiteY5-142" fmla="*/ 0 h 6858000"/>
              <a:gd name="connsiteX0-143" fmla="*/ 1523034 w 7765647"/>
              <a:gd name="connsiteY0-144" fmla="*/ 0 h 6858000"/>
              <a:gd name="connsiteX1-145" fmla="*/ 7765647 w 7765647"/>
              <a:gd name="connsiteY1-146" fmla="*/ 0 h 6858000"/>
              <a:gd name="connsiteX2-147" fmla="*/ 7765647 w 7765647"/>
              <a:gd name="connsiteY2-148" fmla="*/ 6858000 h 6858000"/>
              <a:gd name="connsiteX3-149" fmla="*/ 29900 w 7765647"/>
              <a:gd name="connsiteY3-150" fmla="*/ 6858000 h 6858000"/>
              <a:gd name="connsiteX4-151" fmla="*/ 990600 w 7765647"/>
              <a:gd name="connsiteY4-152" fmla="*/ 4201609 h 6858000"/>
              <a:gd name="connsiteX5-153" fmla="*/ 1523034 w 7765647"/>
              <a:gd name="connsiteY5-154"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7765647" h="6858000">
                <a:moveTo>
                  <a:pt x="1523034" y="0"/>
                </a:moveTo>
                <a:lnTo>
                  <a:pt x="7765647" y="0"/>
                </a:lnTo>
                <a:lnTo>
                  <a:pt x="7765647" y="6858000"/>
                </a:lnTo>
                <a:lnTo>
                  <a:pt x="29900" y="6858000"/>
                </a:lnTo>
                <a:cubicBezTo>
                  <a:pt x="26042" y="5899230"/>
                  <a:pt x="-255607" y="5334000"/>
                  <a:pt x="990600" y="4201609"/>
                </a:cubicBezTo>
                <a:cubicBezTo>
                  <a:pt x="2402711" y="2457692"/>
                  <a:pt x="1025323" y="1176759"/>
                  <a:pt x="1523034" y="0"/>
                </a:cubicBezTo>
                <a:close/>
              </a:path>
            </a:pathLst>
          </a:custGeom>
          <a:solidFill>
            <a:schemeClr val="bg1"/>
          </a:solidFill>
          <a:ln w="19050">
            <a:noFill/>
            <a:headEnd type="oval"/>
            <a:tailEnd type="oval"/>
          </a:ln>
          <a:effectLst>
            <a:outerShdw dist="279400" dir="10800000" algn="r" rotWithShape="0">
              <a:schemeClr val="bg1">
                <a:alpha val="53000"/>
              </a:schemeClr>
            </a:outerShdw>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1"/>
              </a:solidFill>
            </a:endParaRPr>
          </a:p>
        </p:txBody>
      </p:sp>
      <p:sp>
        <p:nvSpPr>
          <p:cNvPr id="2" name="文本框 1"/>
          <p:cNvSpPr txBox="1"/>
          <p:nvPr/>
        </p:nvSpPr>
        <p:spPr>
          <a:xfrm flipH="1">
            <a:off x="6105525" y="3523615"/>
            <a:ext cx="5740400" cy="768350"/>
          </a:xfrm>
          <a:prstGeom prst="rect">
            <a:avLst/>
          </a:prstGeom>
          <a:noFill/>
        </p:spPr>
        <p:txBody>
          <a:bodyPr vert="horz" wrap="square" rtlCol="0">
            <a:spAutoFit/>
          </a:bodyPr>
          <a:lstStyle/>
          <a:p>
            <a:pPr algn="ctr"/>
            <a:r>
              <a:rPr lang="en-US" altLang="zh-CN" sz="4400" b="1" dirty="0">
                <a:solidFill>
                  <a:schemeClr val="tx1">
                    <a:lumMod val="95000"/>
                    <a:lumOff val="5000"/>
                  </a:schemeClr>
                </a:solidFill>
                <a:ea typeface="字魂36号-正文宋楷" panose="02000000000000000000" pitchFamily="2" charset="-122"/>
              </a:rPr>
              <a:t>01.</a:t>
            </a:r>
            <a:r>
              <a:rPr lang="zh-CN" altLang="en-US" sz="4400" b="1" dirty="0">
                <a:solidFill>
                  <a:schemeClr val="tx1">
                    <a:lumMod val="95000"/>
                    <a:lumOff val="5000"/>
                  </a:schemeClr>
                </a:solidFill>
                <a:ea typeface="字魂36号-正文宋楷" panose="02000000000000000000" pitchFamily="2" charset="-122"/>
              </a:rPr>
              <a:t>选题背景与意义</a:t>
            </a:r>
          </a:p>
        </p:txBody>
      </p:sp>
      <p:sp>
        <p:nvSpPr>
          <p:cNvPr id="11" name="TextBox 13"/>
          <p:cNvSpPr txBox="1"/>
          <p:nvPr/>
        </p:nvSpPr>
        <p:spPr>
          <a:xfrm>
            <a:off x="6608147" y="4475680"/>
            <a:ext cx="2808312" cy="332105"/>
          </a:xfrm>
          <a:prstGeom prst="rect">
            <a:avLst/>
          </a:prstGeom>
          <a:noFill/>
        </p:spPr>
        <p:txBody>
          <a:bodyPr wrap="square" lIns="0" tIns="0" rIns="0" bIns="0" rtlCol="0" anchor="t" anchorCtr="0">
            <a:spAutoFit/>
          </a:bodyPr>
          <a:lstStyle/>
          <a:p>
            <a:pPr algn="ctr" defTabSz="896620">
              <a:lnSpc>
                <a:spcPct val="120000"/>
              </a:lnSpc>
              <a:spcBef>
                <a:spcPct val="20000"/>
              </a:spcBef>
              <a:defRPr/>
            </a:pPr>
            <a:r>
              <a:rPr lang="zh-CN" altLang="en-US" sz="1800" b="1" dirty="0">
                <a:solidFill>
                  <a:schemeClr val="tx2">
                    <a:lumMod val="75000"/>
                  </a:schemeClr>
                </a:solidFill>
                <a:latin typeface="Arial" panose="020B0604020202090204" pitchFamily="34" charset="0"/>
                <a:ea typeface="微软雅黑" charset="-122"/>
                <a:sym typeface="Arial" panose="020B0604020202090204" pitchFamily="34" charset="0"/>
              </a:rPr>
              <a:t>添加小标题</a:t>
            </a:r>
            <a:endParaRPr lang="en-US" sz="1800" b="1" dirty="0">
              <a:solidFill>
                <a:schemeClr val="tx2">
                  <a:lumMod val="75000"/>
                </a:schemeClr>
              </a:solidFill>
              <a:latin typeface="Arial" panose="020B0604020202090204" pitchFamily="34" charset="0"/>
              <a:ea typeface="微软雅黑" charset="-122"/>
              <a:sym typeface="Arial" panose="020B0604020202090204" pitchFamily="34" charset="0"/>
            </a:endParaRPr>
          </a:p>
        </p:txBody>
      </p:sp>
      <p:sp>
        <p:nvSpPr>
          <p:cNvPr id="12" name="菱形 11"/>
          <p:cNvSpPr/>
          <p:nvPr/>
        </p:nvSpPr>
        <p:spPr>
          <a:xfrm>
            <a:off x="6968187" y="4483564"/>
            <a:ext cx="288032" cy="288032"/>
          </a:xfrm>
          <a:prstGeom prst="diamond">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TextBox 13"/>
          <p:cNvSpPr txBox="1"/>
          <p:nvPr/>
        </p:nvSpPr>
        <p:spPr>
          <a:xfrm>
            <a:off x="8644177" y="4475680"/>
            <a:ext cx="2808312" cy="332105"/>
          </a:xfrm>
          <a:prstGeom prst="rect">
            <a:avLst/>
          </a:prstGeom>
          <a:noFill/>
        </p:spPr>
        <p:txBody>
          <a:bodyPr wrap="square" lIns="0" tIns="0" rIns="0" bIns="0" rtlCol="0" anchor="t" anchorCtr="0">
            <a:spAutoFit/>
          </a:bodyPr>
          <a:lstStyle/>
          <a:p>
            <a:pPr algn="ctr" defTabSz="896620">
              <a:lnSpc>
                <a:spcPct val="120000"/>
              </a:lnSpc>
              <a:spcBef>
                <a:spcPct val="20000"/>
              </a:spcBef>
              <a:defRPr/>
            </a:pPr>
            <a:r>
              <a:rPr lang="zh-CN" altLang="en-US" sz="1800" b="1" dirty="0">
                <a:solidFill>
                  <a:schemeClr val="tx2">
                    <a:lumMod val="75000"/>
                  </a:schemeClr>
                </a:solidFill>
                <a:latin typeface="Arial" panose="020B0604020202090204" pitchFamily="34" charset="0"/>
                <a:ea typeface="微软雅黑" charset="-122"/>
                <a:sym typeface="Arial" panose="020B0604020202090204" pitchFamily="34" charset="0"/>
              </a:rPr>
              <a:t>添加小标题</a:t>
            </a:r>
            <a:endParaRPr lang="en-US" sz="1800" b="1" dirty="0">
              <a:solidFill>
                <a:schemeClr val="tx2">
                  <a:lumMod val="75000"/>
                </a:schemeClr>
              </a:solidFill>
              <a:latin typeface="Arial" panose="020B0604020202090204" pitchFamily="34" charset="0"/>
              <a:ea typeface="微软雅黑" charset="-122"/>
              <a:sym typeface="Arial" panose="020B0604020202090204" pitchFamily="34" charset="0"/>
            </a:endParaRPr>
          </a:p>
        </p:txBody>
      </p:sp>
      <p:sp>
        <p:nvSpPr>
          <p:cNvPr id="14" name="菱形 13"/>
          <p:cNvSpPr/>
          <p:nvPr/>
        </p:nvSpPr>
        <p:spPr>
          <a:xfrm>
            <a:off x="9004217" y="4483564"/>
            <a:ext cx="288032" cy="288032"/>
          </a:xfrm>
          <a:prstGeom prst="diamond">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平行四边形 20"/>
          <p:cNvSpPr/>
          <p:nvPr userDrawn="1"/>
        </p:nvSpPr>
        <p:spPr>
          <a:xfrm flipV="1">
            <a:off x="-250190" y="-16510"/>
            <a:ext cx="12575540" cy="383540"/>
          </a:xfrm>
          <a:prstGeom prst="parallelogram">
            <a:avLst>
              <a:gd name="adj" fmla="val 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平行四边形 51"/>
          <p:cNvSpPr/>
          <p:nvPr userDrawn="1"/>
        </p:nvSpPr>
        <p:spPr>
          <a:xfrm flipV="1">
            <a:off x="-81915" y="6260465"/>
            <a:ext cx="12407265" cy="597535"/>
          </a:xfrm>
          <a:prstGeom prst="parallelogram">
            <a:avLst>
              <a:gd name="adj" fmla="val 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0" name="图片 19"/>
          <p:cNvPicPr>
            <a:picLocks noChangeAspect="1"/>
          </p:cNvPicPr>
          <p:nvPr userDrawn="1"/>
        </p:nvPicPr>
        <p:blipFill rotWithShape="1">
          <a:blip r:embed="rId4" cstate="print">
            <a:biLevel thresh="25000"/>
            <a:extLst>
              <a:ext uri="{28A0092B-C50C-407E-A947-70E740481C1C}">
                <a14:useLocalDpi xmlns:a14="http://schemas.microsoft.com/office/drawing/2010/main" val="0"/>
              </a:ext>
            </a:extLst>
          </a:blip>
          <a:srcRect r="14404" b="78520"/>
          <a:stretch>
            <a:fillRect/>
          </a:stretch>
        </p:blipFill>
        <p:spPr>
          <a:xfrm>
            <a:off x="10102215" y="36830"/>
            <a:ext cx="1350645" cy="313690"/>
          </a:xfrm>
          <a:prstGeom prst="rect">
            <a:avLst/>
          </a:prstGeom>
        </p:spPr>
      </p:pic>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33780" y="67310"/>
            <a:ext cx="3961765" cy="584200"/>
          </a:xfrm>
        </p:spPr>
        <p:txBody>
          <a:bodyPr>
            <a:normAutofit/>
          </a:bodyPr>
          <a:lstStyle/>
          <a:p>
            <a:pPr algn="ctr"/>
            <a:r>
              <a:rPr lang="zh-CN" altLang="en-US" b="1" dirty="0">
                <a:solidFill>
                  <a:schemeClr val="accent1">
                    <a:lumMod val="40000"/>
                    <a:lumOff val="60000"/>
                  </a:schemeClr>
                </a:solidFill>
                <a:latin typeface="+mj-ea"/>
                <a:sym typeface="+mn-ea"/>
              </a:rPr>
              <a:t>选题背景与意义</a:t>
            </a:r>
          </a:p>
        </p:txBody>
      </p:sp>
      <p:pic>
        <p:nvPicPr>
          <p:cNvPr id="5" name="图片 4"/>
          <p:cNvPicPr>
            <a:picLocks noChangeAspect="1"/>
          </p:cNvPicPr>
          <p:nvPr/>
        </p:nvPicPr>
        <p:blipFill rotWithShape="1">
          <a:blip r:embed="rId3">
            <a:extLst>
              <a:ext uri="{28A0092B-C50C-407E-A947-70E740481C1C}">
                <a14:useLocalDpi xmlns:a14="http://schemas.microsoft.com/office/drawing/2010/main" val="0"/>
              </a:ext>
            </a:extLst>
          </a:blip>
          <a:srcRect t="7807" b="7807"/>
          <a:stretch>
            <a:fillRect/>
          </a:stretch>
        </p:blipFill>
        <p:spPr>
          <a:xfrm>
            <a:off x="261620" y="1478368"/>
            <a:ext cx="7981952" cy="4494530"/>
          </a:xfrm>
          <a:prstGeom prst="rect">
            <a:avLst/>
          </a:prstGeom>
          <a:solidFill>
            <a:srgbClr val="8FAADC"/>
          </a:solidFill>
        </p:spPr>
      </p:pic>
      <p:sp>
        <p:nvSpPr>
          <p:cNvPr id="6" name="矩形 5"/>
          <p:cNvSpPr/>
          <p:nvPr/>
        </p:nvSpPr>
        <p:spPr>
          <a:xfrm>
            <a:off x="6004560" y="1927630"/>
            <a:ext cx="6187440" cy="3596005"/>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6411429" y="2331429"/>
            <a:ext cx="1832143" cy="583565"/>
          </a:xfrm>
          <a:prstGeom prst="rect">
            <a:avLst/>
          </a:prstGeom>
          <a:noFill/>
          <a:ln>
            <a:noFill/>
          </a:ln>
        </p:spPr>
        <p:txBody>
          <a:bodyPr wrap="square">
            <a:spAutoFit/>
          </a:bodyPr>
          <a:lstStyle>
            <a:lvl1pPr>
              <a:defRPr sz="1300">
                <a:solidFill>
                  <a:schemeClr val="tx1"/>
                </a:solidFill>
                <a:latin typeface="Arial" panose="020B0604020202090204" pitchFamily="34" charset="0"/>
                <a:ea typeface="微软雅黑" charset="-122"/>
              </a:defRPr>
            </a:lvl1pPr>
            <a:lvl2pPr marL="742950" indent="-285750">
              <a:defRPr sz="1300">
                <a:solidFill>
                  <a:schemeClr val="tx1"/>
                </a:solidFill>
                <a:latin typeface="Arial" panose="020B0604020202090204" pitchFamily="34" charset="0"/>
                <a:ea typeface="微软雅黑" charset="-122"/>
              </a:defRPr>
            </a:lvl2pPr>
            <a:lvl3pPr marL="1143000" indent="-228600">
              <a:defRPr sz="1300">
                <a:solidFill>
                  <a:schemeClr val="tx1"/>
                </a:solidFill>
                <a:latin typeface="Arial" panose="020B0604020202090204" pitchFamily="34" charset="0"/>
                <a:ea typeface="微软雅黑" charset="-122"/>
              </a:defRPr>
            </a:lvl3pPr>
            <a:lvl4pPr marL="1600200" indent="-228600">
              <a:defRPr sz="1300">
                <a:solidFill>
                  <a:schemeClr val="tx1"/>
                </a:solidFill>
                <a:latin typeface="Arial" panose="020B0604020202090204" pitchFamily="34" charset="0"/>
                <a:ea typeface="微软雅黑" charset="-122"/>
              </a:defRPr>
            </a:lvl4pPr>
            <a:lvl5pPr marL="2057400" indent="-228600">
              <a:defRPr sz="1300">
                <a:solidFill>
                  <a:schemeClr val="tx1"/>
                </a:solidFill>
                <a:latin typeface="Arial" panose="020B0604020202090204" pitchFamily="34" charset="0"/>
                <a:ea typeface="微软雅黑" charset="-122"/>
              </a:defRPr>
            </a:lvl5pPr>
            <a:lvl6pPr marL="2514600" indent="-228600" defTabSz="685800" eaLnBrk="0" fontAlgn="base" hangingPunct="0">
              <a:spcBef>
                <a:spcPct val="0"/>
              </a:spcBef>
              <a:spcAft>
                <a:spcPct val="0"/>
              </a:spcAft>
              <a:defRPr sz="1300">
                <a:solidFill>
                  <a:schemeClr val="tx1"/>
                </a:solidFill>
                <a:latin typeface="Arial" panose="020B0604020202090204" pitchFamily="34" charset="0"/>
                <a:ea typeface="微软雅黑" charset="-122"/>
              </a:defRPr>
            </a:lvl6pPr>
            <a:lvl7pPr marL="2971800" indent="-228600" defTabSz="685800" eaLnBrk="0" fontAlgn="base" hangingPunct="0">
              <a:spcBef>
                <a:spcPct val="0"/>
              </a:spcBef>
              <a:spcAft>
                <a:spcPct val="0"/>
              </a:spcAft>
              <a:defRPr sz="1300">
                <a:solidFill>
                  <a:schemeClr val="tx1"/>
                </a:solidFill>
                <a:latin typeface="Arial" panose="020B0604020202090204" pitchFamily="34" charset="0"/>
                <a:ea typeface="微软雅黑" charset="-122"/>
              </a:defRPr>
            </a:lvl7pPr>
            <a:lvl8pPr marL="3429000" indent="-228600" defTabSz="685800" eaLnBrk="0" fontAlgn="base" hangingPunct="0">
              <a:spcBef>
                <a:spcPct val="0"/>
              </a:spcBef>
              <a:spcAft>
                <a:spcPct val="0"/>
              </a:spcAft>
              <a:defRPr sz="1300">
                <a:solidFill>
                  <a:schemeClr val="tx1"/>
                </a:solidFill>
                <a:latin typeface="Arial" panose="020B0604020202090204" pitchFamily="34" charset="0"/>
                <a:ea typeface="微软雅黑" charset="-122"/>
              </a:defRPr>
            </a:lvl8pPr>
            <a:lvl9pPr marL="3886200" indent="-228600" defTabSz="685800" eaLnBrk="0" fontAlgn="base" hangingPunct="0">
              <a:spcBef>
                <a:spcPct val="0"/>
              </a:spcBef>
              <a:spcAft>
                <a:spcPct val="0"/>
              </a:spcAft>
              <a:defRPr sz="1300">
                <a:solidFill>
                  <a:schemeClr val="tx1"/>
                </a:solidFill>
                <a:latin typeface="Arial" panose="020B0604020202090204" pitchFamily="34" charset="0"/>
                <a:ea typeface="微软雅黑" charset="-122"/>
              </a:defRPr>
            </a:lvl9pPr>
          </a:lstStyle>
          <a:p>
            <a:pPr defTabSz="514350" fontAlgn="base">
              <a:spcBef>
                <a:spcPct val="0"/>
              </a:spcBef>
              <a:spcAft>
                <a:spcPct val="0"/>
              </a:spcAft>
              <a:tabLst>
                <a:tab pos="2149475" algn="l"/>
              </a:tabLst>
            </a:pPr>
            <a:r>
              <a:rPr lang="zh-CN" altLang="en-US" sz="3200" dirty="0">
                <a:solidFill>
                  <a:schemeClr val="bg1"/>
                </a:solidFill>
                <a:latin typeface="+mj-ea"/>
                <a:ea typeface="+mj-ea"/>
                <a:sym typeface="Calibri" panose="020F0502020204030204" pitchFamily="34" charset="0"/>
              </a:rPr>
              <a:t>选题背景</a:t>
            </a:r>
          </a:p>
        </p:txBody>
      </p:sp>
      <p:sp>
        <p:nvSpPr>
          <p:cNvPr id="13" name="TextBox 16"/>
          <p:cNvSpPr txBox="1"/>
          <p:nvPr/>
        </p:nvSpPr>
        <p:spPr>
          <a:xfrm>
            <a:off x="6502800" y="3127984"/>
            <a:ext cx="5190959" cy="1630045"/>
          </a:xfrm>
          <a:prstGeom prst="rect">
            <a:avLst/>
          </a:prstGeom>
          <a:noFill/>
        </p:spPr>
        <p:txBody>
          <a:bodyPr wrap="square" lIns="0" rtlCol="0">
            <a:spAutoFit/>
          </a:bodyPr>
          <a:lstStyle/>
          <a:p>
            <a:pPr lvl="0" algn="just"/>
            <a:r>
              <a:rPr lang="zh-CN" altLang="en-US" sz="2000" dirty="0">
                <a:solidFill>
                  <a:schemeClr val="bg1"/>
                </a:solidFill>
                <a:latin typeface="+mn-ea"/>
                <a:sym typeface="+mn-ea"/>
              </a:rPr>
              <a:t>单击此处添加文本单击此处添加文本单击此处添加文本单击此处添加文本单击此处添加文本单击此处添加文本单击此处添加文本单击此处添加文本单击此处添加文本单击此处添加文本单击此处添加文本单击此处添加文本</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内容占位符 5"/>
          <p:cNvGraphicFramePr>
            <a:graphicFrameLocks noGrp="1"/>
          </p:cNvGraphicFramePr>
          <p:nvPr>
            <p:ph idx="1"/>
            <p:extLst>
              <p:ext uri="{D42A27DB-BD31-4B8C-83A1-F6EECF244321}">
                <p14:modId xmlns:p14="http://schemas.microsoft.com/office/powerpoint/2010/main" val="4021142990"/>
              </p:ext>
            </p:extLst>
          </p:nvPr>
        </p:nvGraphicFramePr>
        <p:xfrm>
          <a:off x="838200" y="1454564"/>
          <a:ext cx="5257800" cy="4351338"/>
        </p:xfrm>
        <a:graphic>
          <a:graphicData uri="http://schemas.openxmlformats.org/drawingml/2006/chart">
            <c:chart xmlns:c="http://schemas.openxmlformats.org/drawingml/2006/chart" xmlns:r="http://schemas.openxmlformats.org/officeDocument/2006/relationships" r:id="rId2"/>
          </a:graphicData>
        </a:graphic>
      </p:graphicFrame>
      <p:sp>
        <p:nvSpPr>
          <p:cNvPr id="9" name="矩形 8"/>
          <p:cNvSpPr/>
          <p:nvPr/>
        </p:nvSpPr>
        <p:spPr>
          <a:xfrm>
            <a:off x="6983895" y="1567069"/>
            <a:ext cx="4475922" cy="4227443"/>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a:endParaRPr lang="en-US" altLang="zh-CN" sz="2000" dirty="0">
              <a:solidFill>
                <a:schemeClr val="accent1">
                  <a:lumMod val="50000"/>
                </a:schemeClr>
              </a:solidFill>
              <a:latin typeface="微软雅黑" charset="-122"/>
            </a:endParaRPr>
          </a:p>
        </p:txBody>
      </p:sp>
      <p:sp>
        <p:nvSpPr>
          <p:cNvPr id="10" name="文本框 9"/>
          <p:cNvSpPr txBox="1"/>
          <p:nvPr/>
        </p:nvSpPr>
        <p:spPr>
          <a:xfrm>
            <a:off x="7421217" y="2239617"/>
            <a:ext cx="3604592" cy="2553335"/>
          </a:xfrm>
          <a:prstGeom prst="rect">
            <a:avLst/>
          </a:prstGeom>
          <a:noFill/>
        </p:spPr>
        <p:txBody>
          <a:bodyPr wrap="square" rtlCol="0">
            <a:spAutoFit/>
          </a:bodyPr>
          <a:lstStyle/>
          <a:p>
            <a:pPr lvl="0" algn="just"/>
            <a:r>
              <a:rPr lang="zh-CN" altLang="en-US" sz="2000" dirty="0">
                <a:solidFill>
                  <a:schemeClr val="bg1"/>
                </a:solidFill>
                <a:latin typeface="+mn-ea"/>
              </a:rPr>
              <a:t>单击此处添加文本单击此处添加文本单击此处添加文本单击此处添加文本单击此处添加文本单击此处添加文本单击此处添加文本单击此处添加文本单击此处添加文本单击此处添加文本单击此处添加文本单击此处添加文本</a:t>
            </a:r>
            <a:endParaRPr lang="en-US" altLang="zh-CN" sz="2000" dirty="0">
              <a:solidFill>
                <a:schemeClr val="bg1"/>
              </a:solidFill>
              <a:latin typeface="+mn-ea"/>
            </a:endParaRPr>
          </a:p>
        </p:txBody>
      </p:sp>
      <p:sp>
        <p:nvSpPr>
          <p:cNvPr id="3" name="标题 2"/>
          <p:cNvSpPr>
            <a:spLocks noGrp="1"/>
          </p:cNvSpPr>
          <p:nvPr>
            <p:ph type="title"/>
          </p:nvPr>
        </p:nvSpPr>
        <p:spPr>
          <a:xfrm>
            <a:off x="1033780" y="67310"/>
            <a:ext cx="3961765" cy="584200"/>
          </a:xfrm>
        </p:spPr>
        <p:txBody>
          <a:bodyPr>
            <a:normAutofit/>
          </a:bodyPr>
          <a:lstStyle/>
          <a:p>
            <a:pPr algn="ctr"/>
            <a:r>
              <a:rPr lang="zh-CN" altLang="en-US" b="1" dirty="0">
                <a:solidFill>
                  <a:schemeClr val="accent1">
                    <a:lumMod val="40000"/>
                    <a:lumOff val="60000"/>
                  </a:schemeClr>
                </a:solidFill>
                <a:latin typeface="+mj-ea"/>
                <a:sym typeface="+mn-ea"/>
              </a:rPr>
              <a:t>选题背景与意义</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5"/>
          <p:cNvSpPr>
            <a:spLocks noChangeArrowheads="1"/>
          </p:cNvSpPr>
          <p:nvPr/>
        </p:nvSpPr>
        <p:spPr bwMode="auto">
          <a:xfrm rot="10800000">
            <a:off x="1257703" y="3430897"/>
            <a:ext cx="3578087" cy="1151428"/>
          </a:xfrm>
          <a:custGeom>
            <a:avLst/>
            <a:gdLst>
              <a:gd name="G0" fmla="+- 3428 0 0"/>
              <a:gd name="G1" fmla="+- 21600 0 3428"/>
              <a:gd name="G2" fmla="*/ 3428 1 2"/>
              <a:gd name="G3" fmla="+- 21600 0 G2"/>
              <a:gd name="G4" fmla="+/ 3428 21600 2"/>
              <a:gd name="G5" fmla="+/ G1 0 2"/>
              <a:gd name="G6" fmla="*/ 21600 21600 3428"/>
              <a:gd name="G7" fmla="*/ G6 1 2"/>
              <a:gd name="G8" fmla="+- 21600 0 G7"/>
              <a:gd name="G9" fmla="*/ 21600 1 2"/>
              <a:gd name="G10" fmla="+- 3428 0 G9"/>
              <a:gd name="G11" fmla="?: G10 G8 0"/>
              <a:gd name="G12" fmla="?: G10 G7 21600"/>
              <a:gd name="T0" fmla="*/ 19886 w 21600"/>
              <a:gd name="T1" fmla="*/ 10800 h 21600"/>
              <a:gd name="T2" fmla="*/ 10800 w 21600"/>
              <a:gd name="T3" fmla="*/ 21600 h 21600"/>
              <a:gd name="T4" fmla="*/ 1714 w 21600"/>
              <a:gd name="T5" fmla="*/ 10800 h 21600"/>
              <a:gd name="T6" fmla="*/ 10800 w 21600"/>
              <a:gd name="T7" fmla="*/ 0 h 21600"/>
              <a:gd name="T8" fmla="*/ 3514 w 21600"/>
              <a:gd name="T9" fmla="*/ 3514 h 21600"/>
              <a:gd name="T10" fmla="*/ 18086 w 21600"/>
              <a:gd name="T11" fmla="*/ 18086 h 21600"/>
            </a:gdLst>
            <a:ahLst/>
            <a:cxnLst>
              <a:cxn ang="0">
                <a:pos x="T0" y="T1"/>
              </a:cxn>
              <a:cxn ang="0">
                <a:pos x="T2" y="T3"/>
              </a:cxn>
              <a:cxn ang="0">
                <a:pos x="T4" y="T5"/>
              </a:cxn>
              <a:cxn ang="0">
                <a:pos x="T6" y="T7"/>
              </a:cxn>
            </a:cxnLst>
            <a:rect l="T8" t="T9" r="T10" b="T11"/>
            <a:pathLst>
              <a:path w="21600" h="21600">
                <a:moveTo>
                  <a:pt x="0" y="0"/>
                </a:moveTo>
                <a:lnTo>
                  <a:pt x="3428" y="21600"/>
                </a:lnTo>
                <a:lnTo>
                  <a:pt x="18172" y="21600"/>
                </a:lnTo>
                <a:lnTo>
                  <a:pt x="21600" y="0"/>
                </a:lnTo>
                <a:close/>
              </a:path>
            </a:pathLst>
          </a:custGeom>
          <a:solidFill>
            <a:schemeClr val="accent1">
              <a:lumMod val="60000"/>
              <a:lumOff val="40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lIns="72176" tIns="36089" rIns="72176" bIns="36089" rtlCol="0" anchor="ctr"/>
          <a:lstStyle/>
          <a:p>
            <a:pPr algn="ctr"/>
            <a:endParaRPr lang="zh-CN" altLang="en-US" dirty="0"/>
          </a:p>
        </p:txBody>
      </p:sp>
      <p:sp>
        <p:nvSpPr>
          <p:cNvPr id="5" name="AutoShape 6"/>
          <p:cNvSpPr>
            <a:spLocks noChangeArrowheads="1"/>
          </p:cNvSpPr>
          <p:nvPr/>
        </p:nvSpPr>
        <p:spPr bwMode="auto">
          <a:xfrm>
            <a:off x="2400076" y="1021069"/>
            <a:ext cx="1293340" cy="1275763"/>
          </a:xfrm>
          <a:prstGeom prst="triangle">
            <a:avLst>
              <a:gd name="adj" fmla="val 53074"/>
            </a:avLst>
          </a:prstGeom>
          <a:solidFill>
            <a:schemeClr val="accent3">
              <a:lumMod val="60000"/>
              <a:lumOff val="40000"/>
            </a:schemeClr>
          </a:solidFill>
          <a:ln>
            <a:noFill/>
          </a:ln>
        </p:spPr>
        <p:style>
          <a:lnRef idx="2">
            <a:schemeClr val="dk1">
              <a:shade val="50000"/>
            </a:schemeClr>
          </a:lnRef>
          <a:fillRef idx="1">
            <a:schemeClr val="dk1"/>
          </a:fillRef>
          <a:effectRef idx="0">
            <a:schemeClr val="dk1"/>
          </a:effectRef>
          <a:fontRef idx="minor">
            <a:schemeClr val="lt1"/>
          </a:fontRef>
        </p:style>
        <p:txBody>
          <a:bodyPr lIns="72176" tIns="36089" rIns="72176" bIns="36089" rtlCol="0" anchor="ctr"/>
          <a:lstStyle/>
          <a:p>
            <a:pPr algn="ctr"/>
            <a:endParaRPr lang="zh-CN" altLang="en-US" dirty="0"/>
          </a:p>
        </p:txBody>
      </p:sp>
      <p:sp>
        <p:nvSpPr>
          <p:cNvPr id="6" name="AutoShape 4"/>
          <p:cNvSpPr>
            <a:spLocks noChangeArrowheads="1"/>
          </p:cNvSpPr>
          <p:nvPr/>
        </p:nvSpPr>
        <p:spPr bwMode="auto">
          <a:xfrm rot="10800000">
            <a:off x="1934816" y="2478154"/>
            <a:ext cx="2239617" cy="757539"/>
          </a:xfrm>
          <a:custGeom>
            <a:avLst/>
            <a:gdLst>
              <a:gd name="G0" fmla="+- 3428 0 0"/>
              <a:gd name="G1" fmla="+- 21600 0 3428"/>
              <a:gd name="G2" fmla="*/ 3428 1 2"/>
              <a:gd name="G3" fmla="+- 21600 0 G2"/>
              <a:gd name="G4" fmla="+/ 3428 21600 2"/>
              <a:gd name="G5" fmla="+/ G1 0 2"/>
              <a:gd name="G6" fmla="*/ 21600 21600 3428"/>
              <a:gd name="G7" fmla="*/ G6 1 2"/>
              <a:gd name="G8" fmla="+- 21600 0 G7"/>
              <a:gd name="G9" fmla="*/ 21600 1 2"/>
              <a:gd name="G10" fmla="+- 3428 0 G9"/>
              <a:gd name="G11" fmla="?: G10 G8 0"/>
              <a:gd name="G12" fmla="?: G10 G7 21600"/>
              <a:gd name="T0" fmla="*/ 19886 w 21600"/>
              <a:gd name="T1" fmla="*/ 10800 h 21600"/>
              <a:gd name="T2" fmla="*/ 10800 w 21600"/>
              <a:gd name="T3" fmla="*/ 21600 h 21600"/>
              <a:gd name="T4" fmla="*/ 1714 w 21600"/>
              <a:gd name="T5" fmla="*/ 10800 h 21600"/>
              <a:gd name="T6" fmla="*/ 10800 w 21600"/>
              <a:gd name="T7" fmla="*/ 0 h 21600"/>
              <a:gd name="T8" fmla="*/ 3514 w 21600"/>
              <a:gd name="T9" fmla="*/ 3514 h 21600"/>
              <a:gd name="T10" fmla="*/ 18086 w 21600"/>
              <a:gd name="T11" fmla="*/ 18086 h 21600"/>
            </a:gdLst>
            <a:ahLst/>
            <a:cxnLst>
              <a:cxn ang="0">
                <a:pos x="T0" y="T1"/>
              </a:cxn>
              <a:cxn ang="0">
                <a:pos x="T2" y="T3"/>
              </a:cxn>
              <a:cxn ang="0">
                <a:pos x="T4" y="T5"/>
              </a:cxn>
              <a:cxn ang="0">
                <a:pos x="T6" y="T7"/>
              </a:cxn>
            </a:cxnLst>
            <a:rect l="T8" t="T9" r="T10" b="T11"/>
            <a:pathLst>
              <a:path w="21600" h="21600">
                <a:moveTo>
                  <a:pt x="0" y="0"/>
                </a:moveTo>
                <a:lnTo>
                  <a:pt x="3428" y="21600"/>
                </a:lnTo>
                <a:lnTo>
                  <a:pt x="18172" y="21600"/>
                </a:lnTo>
                <a:lnTo>
                  <a:pt x="21600" y="0"/>
                </a:lnTo>
                <a:close/>
              </a:path>
            </a:pathLst>
          </a:custGeom>
          <a:solidFill>
            <a:schemeClr val="accent3"/>
          </a:solidFill>
          <a:ln>
            <a:noFill/>
          </a:ln>
        </p:spPr>
        <p:style>
          <a:lnRef idx="2">
            <a:schemeClr val="dk1">
              <a:shade val="50000"/>
            </a:schemeClr>
          </a:lnRef>
          <a:fillRef idx="1">
            <a:schemeClr val="dk1"/>
          </a:fillRef>
          <a:effectRef idx="0">
            <a:schemeClr val="dk1"/>
          </a:effectRef>
          <a:fontRef idx="minor">
            <a:schemeClr val="lt1"/>
          </a:fontRef>
        </p:style>
        <p:txBody>
          <a:bodyPr lIns="72176" tIns="36089" rIns="72176" bIns="36089" rtlCol="0" anchor="ctr"/>
          <a:lstStyle/>
          <a:p>
            <a:pPr algn="ctr"/>
            <a:endParaRPr lang="zh-CN" altLang="en-US" dirty="0"/>
          </a:p>
        </p:txBody>
      </p:sp>
      <p:sp>
        <p:nvSpPr>
          <p:cNvPr id="7" name="AutoShape 5"/>
          <p:cNvSpPr>
            <a:spLocks noChangeArrowheads="1"/>
          </p:cNvSpPr>
          <p:nvPr/>
        </p:nvSpPr>
        <p:spPr bwMode="auto">
          <a:xfrm rot="10800000">
            <a:off x="631390" y="4763647"/>
            <a:ext cx="4846468" cy="1147877"/>
          </a:xfrm>
          <a:custGeom>
            <a:avLst/>
            <a:gdLst>
              <a:gd name="G0" fmla="+- 3428 0 0"/>
              <a:gd name="G1" fmla="+- 21600 0 3428"/>
              <a:gd name="G2" fmla="*/ 3428 1 2"/>
              <a:gd name="G3" fmla="+- 21600 0 G2"/>
              <a:gd name="G4" fmla="+/ 3428 21600 2"/>
              <a:gd name="G5" fmla="+/ G1 0 2"/>
              <a:gd name="G6" fmla="*/ 21600 21600 3428"/>
              <a:gd name="G7" fmla="*/ G6 1 2"/>
              <a:gd name="G8" fmla="+- 21600 0 G7"/>
              <a:gd name="G9" fmla="*/ 21600 1 2"/>
              <a:gd name="G10" fmla="+- 3428 0 G9"/>
              <a:gd name="G11" fmla="?: G10 G8 0"/>
              <a:gd name="G12" fmla="?: G10 G7 21600"/>
              <a:gd name="T0" fmla="*/ 19886 w 21600"/>
              <a:gd name="T1" fmla="*/ 10800 h 21600"/>
              <a:gd name="T2" fmla="*/ 10800 w 21600"/>
              <a:gd name="T3" fmla="*/ 21600 h 21600"/>
              <a:gd name="T4" fmla="*/ 1714 w 21600"/>
              <a:gd name="T5" fmla="*/ 10800 h 21600"/>
              <a:gd name="T6" fmla="*/ 10800 w 21600"/>
              <a:gd name="T7" fmla="*/ 0 h 21600"/>
              <a:gd name="T8" fmla="*/ 3514 w 21600"/>
              <a:gd name="T9" fmla="*/ 3514 h 21600"/>
              <a:gd name="T10" fmla="*/ 18086 w 21600"/>
              <a:gd name="T11" fmla="*/ 18086 h 21600"/>
              <a:gd name="connsiteX0" fmla="*/ 0 w 20550"/>
              <a:gd name="connsiteY0" fmla="*/ 611 h 21600"/>
              <a:gd name="connsiteX1" fmla="*/ 2378 w 20550"/>
              <a:gd name="connsiteY1" fmla="*/ 21600 h 21600"/>
              <a:gd name="connsiteX2" fmla="*/ 17122 w 20550"/>
              <a:gd name="connsiteY2" fmla="*/ 21600 h 21600"/>
              <a:gd name="connsiteX3" fmla="*/ 20550 w 20550"/>
              <a:gd name="connsiteY3" fmla="*/ 0 h 21600"/>
              <a:gd name="connsiteX4" fmla="*/ 0 w 20550"/>
              <a:gd name="connsiteY4" fmla="*/ 611 h 21600"/>
              <a:gd name="connsiteX0-1" fmla="*/ 0 w 19214"/>
              <a:gd name="connsiteY0-2" fmla="*/ 306 h 21295"/>
              <a:gd name="connsiteX1-3" fmla="*/ 2378 w 19214"/>
              <a:gd name="connsiteY1-4" fmla="*/ 21295 h 21295"/>
              <a:gd name="connsiteX2-5" fmla="*/ 17122 w 19214"/>
              <a:gd name="connsiteY2-6" fmla="*/ 21295 h 21295"/>
              <a:gd name="connsiteX3-7" fmla="*/ 19214 w 19214"/>
              <a:gd name="connsiteY3-8" fmla="*/ 0 h 21295"/>
              <a:gd name="connsiteX4-9" fmla="*/ 0 w 19214"/>
              <a:gd name="connsiteY4-10" fmla="*/ 306 h 21295"/>
              <a:gd name="connsiteX0-11" fmla="*/ 0 w 19071"/>
              <a:gd name="connsiteY0-12" fmla="*/ 1 h 21295"/>
              <a:gd name="connsiteX1-13" fmla="*/ 2235 w 19071"/>
              <a:gd name="connsiteY1-14" fmla="*/ 21295 h 21295"/>
              <a:gd name="connsiteX2-15" fmla="*/ 16979 w 19071"/>
              <a:gd name="connsiteY2-16" fmla="*/ 21295 h 21295"/>
              <a:gd name="connsiteX3-17" fmla="*/ 19071 w 19071"/>
              <a:gd name="connsiteY3-18" fmla="*/ 0 h 21295"/>
              <a:gd name="connsiteX4-19" fmla="*/ 0 w 19071"/>
              <a:gd name="connsiteY4-20" fmla="*/ 1 h 2129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9071" h="21295">
                <a:moveTo>
                  <a:pt x="0" y="1"/>
                </a:moveTo>
                <a:lnTo>
                  <a:pt x="2235" y="21295"/>
                </a:lnTo>
                <a:lnTo>
                  <a:pt x="16979" y="21295"/>
                </a:lnTo>
                <a:lnTo>
                  <a:pt x="19071" y="0"/>
                </a:lnTo>
                <a:lnTo>
                  <a:pt x="0" y="1"/>
                </a:lnTo>
                <a:close/>
              </a:path>
            </a:pathLst>
          </a:custGeom>
          <a:solidFill>
            <a:schemeClr val="accent1">
              <a:lumMod val="75000"/>
            </a:schemeClr>
          </a:solidFill>
          <a:ln>
            <a:noFill/>
          </a:ln>
        </p:spPr>
        <p:style>
          <a:lnRef idx="2">
            <a:schemeClr val="dk1">
              <a:shade val="50000"/>
            </a:schemeClr>
          </a:lnRef>
          <a:fillRef idx="1">
            <a:schemeClr val="dk1"/>
          </a:fillRef>
          <a:effectRef idx="0">
            <a:schemeClr val="dk1"/>
          </a:effectRef>
          <a:fontRef idx="minor">
            <a:schemeClr val="lt1"/>
          </a:fontRef>
        </p:style>
        <p:txBody>
          <a:bodyPr lIns="72176" tIns="36089" rIns="72176" bIns="36089" rtlCol="0" anchor="ctr"/>
          <a:lstStyle/>
          <a:p>
            <a:pPr algn="ctr"/>
            <a:endParaRPr lang="zh-CN" altLang="en-US" dirty="0"/>
          </a:p>
        </p:txBody>
      </p:sp>
      <p:cxnSp>
        <p:nvCxnSpPr>
          <p:cNvPr id="8" name="直接连接符 7"/>
          <p:cNvCxnSpPr/>
          <p:nvPr/>
        </p:nvCxnSpPr>
        <p:spPr>
          <a:xfrm>
            <a:off x="5201284" y="1879886"/>
            <a:ext cx="5433390" cy="0"/>
          </a:xfrm>
          <a:prstGeom prst="line">
            <a:avLst/>
          </a:prstGeom>
          <a:noFill/>
          <a:ln w="12700">
            <a:solidFill>
              <a:schemeClr val="tx1">
                <a:lumMod val="50000"/>
                <a:lumOff val="50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9" name="直接连接符 8"/>
          <p:cNvCxnSpPr/>
          <p:nvPr/>
        </p:nvCxnSpPr>
        <p:spPr>
          <a:xfrm>
            <a:off x="5734059" y="3064193"/>
            <a:ext cx="4887082" cy="0"/>
          </a:xfrm>
          <a:prstGeom prst="line">
            <a:avLst/>
          </a:prstGeom>
          <a:noFill/>
          <a:ln w="12700">
            <a:solidFill>
              <a:schemeClr val="tx1">
                <a:lumMod val="50000"/>
                <a:lumOff val="50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p:cNvCxnSpPr/>
          <p:nvPr/>
        </p:nvCxnSpPr>
        <p:spPr>
          <a:xfrm>
            <a:off x="6367194" y="4293305"/>
            <a:ext cx="4253947" cy="12994"/>
          </a:xfrm>
          <a:prstGeom prst="line">
            <a:avLst/>
          </a:prstGeom>
          <a:noFill/>
          <a:ln w="12700">
            <a:solidFill>
              <a:schemeClr val="tx1">
                <a:lumMod val="50000"/>
                <a:lumOff val="50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a:cxnSpLocks/>
          </p:cNvCxnSpPr>
          <p:nvPr/>
        </p:nvCxnSpPr>
        <p:spPr>
          <a:xfrm>
            <a:off x="6928988" y="5486887"/>
            <a:ext cx="3705686" cy="0"/>
          </a:xfrm>
          <a:prstGeom prst="line">
            <a:avLst/>
          </a:prstGeom>
          <a:noFill/>
          <a:ln w="12700">
            <a:solidFill>
              <a:schemeClr val="tx1">
                <a:lumMod val="50000"/>
                <a:lumOff val="50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sp>
        <p:nvSpPr>
          <p:cNvPr id="12" name="Rectangle 10"/>
          <p:cNvSpPr/>
          <p:nvPr/>
        </p:nvSpPr>
        <p:spPr>
          <a:xfrm>
            <a:off x="9067328" y="1295148"/>
            <a:ext cx="1767590" cy="523220"/>
          </a:xfrm>
          <a:prstGeom prst="rect">
            <a:avLst/>
          </a:prstGeom>
        </p:spPr>
        <p:txBody>
          <a:bodyPr wrap="square">
            <a:spAutoFit/>
          </a:bodyPr>
          <a:lstStyle/>
          <a:p>
            <a:r>
              <a:rPr lang="zh-CN" altLang="en-US" sz="2800" b="1" dirty="0">
                <a:solidFill>
                  <a:srgbClr val="C9C9C9"/>
                </a:solidFill>
                <a:latin typeface="+mn-ea"/>
              </a:rPr>
              <a:t>填加标题</a:t>
            </a:r>
            <a:endParaRPr lang="en-US" sz="2800" b="1" dirty="0">
              <a:solidFill>
                <a:srgbClr val="C9C9C9"/>
              </a:solidFill>
              <a:latin typeface="+mn-ea"/>
            </a:endParaRPr>
          </a:p>
        </p:txBody>
      </p:sp>
      <p:sp>
        <p:nvSpPr>
          <p:cNvPr id="13" name="TextBox 12"/>
          <p:cNvSpPr txBox="1"/>
          <p:nvPr/>
        </p:nvSpPr>
        <p:spPr>
          <a:xfrm>
            <a:off x="6962135" y="1879886"/>
            <a:ext cx="4025199" cy="455894"/>
          </a:xfrm>
          <a:prstGeom prst="rect">
            <a:avLst/>
          </a:prstGeom>
          <a:noFill/>
        </p:spPr>
        <p:txBody>
          <a:bodyPr wrap="square" rtlCol="0">
            <a:spAutoFit/>
          </a:bodyPr>
          <a:lstStyle/>
          <a:p>
            <a:pPr>
              <a:lnSpc>
                <a:spcPct val="150000"/>
              </a:lnSpc>
            </a:pPr>
            <a:r>
              <a:rPr lang="zh-CN" altLang="en-US" dirty="0">
                <a:solidFill>
                  <a:schemeClr val="tx1">
                    <a:lumMod val="50000"/>
                    <a:lumOff val="50000"/>
                  </a:schemeClr>
                </a:solidFill>
                <a:latin typeface="微软雅黑" charset="-122"/>
              </a:rPr>
              <a:t>单击此处添加文本单击此处添加文本</a:t>
            </a:r>
            <a:endParaRPr lang="en-US" altLang="zh-CN" dirty="0">
              <a:solidFill>
                <a:schemeClr val="tx1">
                  <a:lumMod val="50000"/>
                  <a:lumOff val="50000"/>
                </a:schemeClr>
              </a:solidFill>
              <a:latin typeface="微软雅黑" charset="-122"/>
            </a:endParaRPr>
          </a:p>
        </p:txBody>
      </p:sp>
      <p:sp>
        <p:nvSpPr>
          <p:cNvPr id="14" name="Rectangle 10"/>
          <p:cNvSpPr/>
          <p:nvPr/>
        </p:nvSpPr>
        <p:spPr>
          <a:xfrm>
            <a:off x="9099381" y="2444761"/>
            <a:ext cx="1767590" cy="523220"/>
          </a:xfrm>
          <a:prstGeom prst="rect">
            <a:avLst/>
          </a:prstGeom>
        </p:spPr>
        <p:txBody>
          <a:bodyPr wrap="square">
            <a:spAutoFit/>
          </a:bodyPr>
          <a:lstStyle/>
          <a:p>
            <a:r>
              <a:rPr lang="zh-CN" altLang="en-US" sz="2800" b="1" dirty="0">
                <a:solidFill>
                  <a:schemeClr val="accent3"/>
                </a:solidFill>
                <a:latin typeface="+mn-ea"/>
              </a:rPr>
              <a:t>填加标题</a:t>
            </a:r>
            <a:endParaRPr lang="en-US" sz="2800" b="1" dirty="0">
              <a:solidFill>
                <a:schemeClr val="accent3"/>
              </a:solidFill>
              <a:latin typeface="+mn-ea"/>
            </a:endParaRPr>
          </a:p>
        </p:txBody>
      </p:sp>
      <p:sp>
        <p:nvSpPr>
          <p:cNvPr id="15" name="TextBox 14"/>
          <p:cNvSpPr txBox="1"/>
          <p:nvPr/>
        </p:nvSpPr>
        <p:spPr>
          <a:xfrm>
            <a:off x="6967495" y="3064193"/>
            <a:ext cx="4664616" cy="455894"/>
          </a:xfrm>
          <a:prstGeom prst="rect">
            <a:avLst/>
          </a:prstGeom>
          <a:noFill/>
        </p:spPr>
        <p:txBody>
          <a:bodyPr wrap="square" rtlCol="0">
            <a:spAutoFit/>
          </a:bodyPr>
          <a:lstStyle/>
          <a:p>
            <a:pPr>
              <a:lnSpc>
                <a:spcPct val="150000"/>
              </a:lnSpc>
            </a:pPr>
            <a:r>
              <a:rPr lang="zh-CN" altLang="en-US" dirty="0">
                <a:solidFill>
                  <a:schemeClr val="tx1">
                    <a:lumMod val="50000"/>
                    <a:lumOff val="50000"/>
                  </a:schemeClr>
                </a:solidFill>
                <a:latin typeface="微软雅黑" charset="-122"/>
              </a:rPr>
              <a:t>单击此处添加文本单击此处添加文本</a:t>
            </a:r>
            <a:endParaRPr lang="en-US" altLang="zh-CN" dirty="0">
              <a:solidFill>
                <a:schemeClr val="tx1">
                  <a:lumMod val="50000"/>
                  <a:lumOff val="50000"/>
                </a:schemeClr>
              </a:solidFill>
              <a:latin typeface="微软雅黑" charset="-122"/>
            </a:endParaRPr>
          </a:p>
        </p:txBody>
      </p:sp>
      <p:sp>
        <p:nvSpPr>
          <p:cNvPr id="16" name="Rectangle 10"/>
          <p:cNvSpPr/>
          <p:nvPr/>
        </p:nvSpPr>
        <p:spPr>
          <a:xfrm>
            <a:off x="9099381" y="3678085"/>
            <a:ext cx="1678642" cy="523220"/>
          </a:xfrm>
          <a:prstGeom prst="rect">
            <a:avLst/>
          </a:prstGeom>
        </p:spPr>
        <p:txBody>
          <a:bodyPr wrap="square">
            <a:spAutoFit/>
          </a:bodyPr>
          <a:lstStyle/>
          <a:p>
            <a:r>
              <a:rPr lang="zh-CN" altLang="en-US" sz="2800" b="1" dirty="0">
                <a:solidFill>
                  <a:schemeClr val="accent1">
                    <a:lumMod val="60000"/>
                    <a:lumOff val="40000"/>
                  </a:schemeClr>
                </a:solidFill>
                <a:latin typeface="+mn-ea"/>
              </a:rPr>
              <a:t>填加标题</a:t>
            </a:r>
            <a:endParaRPr lang="en-US" sz="2800" b="1" dirty="0">
              <a:solidFill>
                <a:schemeClr val="accent1">
                  <a:lumMod val="60000"/>
                  <a:lumOff val="40000"/>
                </a:schemeClr>
              </a:solidFill>
              <a:latin typeface="+mn-ea"/>
            </a:endParaRPr>
          </a:p>
        </p:txBody>
      </p:sp>
      <p:sp>
        <p:nvSpPr>
          <p:cNvPr id="17" name="TextBox 16"/>
          <p:cNvSpPr txBox="1"/>
          <p:nvPr/>
        </p:nvSpPr>
        <p:spPr>
          <a:xfrm>
            <a:off x="6928988" y="4320889"/>
            <a:ext cx="4130395" cy="455894"/>
          </a:xfrm>
          <a:prstGeom prst="rect">
            <a:avLst/>
          </a:prstGeom>
          <a:noFill/>
        </p:spPr>
        <p:txBody>
          <a:bodyPr wrap="square" rtlCol="0">
            <a:spAutoFit/>
          </a:bodyPr>
          <a:lstStyle/>
          <a:p>
            <a:pPr>
              <a:lnSpc>
                <a:spcPct val="150000"/>
              </a:lnSpc>
            </a:pPr>
            <a:r>
              <a:rPr lang="zh-CN" altLang="en-US" dirty="0">
                <a:solidFill>
                  <a:schemeClr val="tx1">
                    <a:lumMod val="50000"/>
                    <a:lumOff val="50000"/>
                  </a:schemeClr>
                </a:solidFill>
                <a:latin typeface="微软雅黑" charset="-122"/>
              </a:rPr>
              <a:t>单击此处添加文本单击此处添加文本</a:t>
            </a:r>
            <a:endParaRPr lang="en-US" altLang="zh-CN" dirty="0">
              <a:solidFill>
                <a:schemeClr val="tx1">
                  <a:lumMod val="50000"/>
                  <a:lumOff val="50000"/>
                </a:schemeClr>
              </a:solidFill>
              <a:latin typeface="微软雅黑" charset="-122"/>
            </a:endParaRPr>
          </a:p>
        </p:txBody>
      </p:sp>
      <p:sp>
        <p:nvSpPr>
          <p:cNvPr id="18" name="Rectangle 10"/>
          <p:cNvSpPr/>
          <p:nvPr/>
        </p:nvSpPr>
        <p:spPr>
          <a:xfrm>
            <a:off x="9099381" y="4902149"/>
            <a:ext cx="1678642" cy="523220"/>
          </a:xfrm>
          <a:prstGeom prst="rect">
            <a:avLst/>
          </a:prstGeom>
        </p:spPr>
        <p:txBody>
          <a:bodyPr wrap="square">
            <a:spAutoFit/>
          </a:bodyPr>
          <a:lstStyle/>
          <a:p>
            <a:r>
              <a:rPr lang="zh-CN" altLang="en-US" sz="2800" b="1" dirty="0">
                <a:solidFill>
                  <a:schemeClr val="accent1">
                    <a:lumMod val="75000"/>
                  </a:schemeClr>
                </a:solidFill>
                <a:latin typeface="+mn-ea"/>
              </a:rPr>
              <a:t>填加标题</a:t>
            </a:r>
            <a:endParaRPr lang="en-US" sz="2800" b="1" dirty="0">
              <a:solidFill>
                <a:schemeClr val="accent1">
                  <a:lumMod val="75000"/>
                </a:schemeClr>
              </a:solidFill>
              <a:latin typeface="+mn-ea"/>
            </a:endParaRPr>
          </a:p>
        </p:txBody>
      </p:sp>
      <p:sp>
        <p:nvSpPr>
          <p:cNvPr id="19" name="TextBox 18"/>
          <p:cNvSpPr txBox="1"/>
          <p:nvPr/>
        </p:nvSpPr>
        <p:spPr>
          <a:xfrm>
            <a:off x="7153454" y="5505196"/>
            <a:ext cx="3681464" cy="455894"/>
          </a:xfrm>
          <a:prstGeom prst="rect">
            <a:avLst/>
          </a:prstGeom>
          <a:noFill/>
        </p:spPr>
        <p:txBody>
          <a:bodyPr wrap="square" rtlCol="0">
            <a:spAutoFit/>
          </a:bodyPr>
          <a:lstStyle/>
          <a:p>
            <a:pPr>
              <a:lnSpc>
                <a:spcPct val="150000"/>
              </a:lnSpc>
            </a:pPr>
            <a:r>
              <a:rPr lang="zh-CN" altLang="en-US" dirty="0">
                <a:solidFill>
                  <a:schemeClr val="tx1">
                    <a:lumMod val="50000"/>
                    <a:lumOff val="50000"/>
                  </a:schemeClr>
                </a:solidFill>
                <a:latin typeface="微软雅黑" charset="-122"/>
              </a:rPr>
              <a:t>单击此处添加文本单击此处添加文</a:t>
            </a:r>
            <a:endParaRPr lang="en-US" altLang="zh-CN" dirty="0">
              <a:solidFill>
                <a:schemeClr val="tx1">
                  <a:lumMod val="50000"/>
                  <a:lumOff val="50000"/>
                </a:schemeClr>
              </a:solidFill>
              <a:latin typeface="微软雅黑" charset="-122"/>
            </a:endParaRPr>
          </a:p>
        </p:txBody>
      </p:sp>
      <p:sp>
        <p:nvSpPr>
          <p:cNvPr id="3" name="标题 2"/>
          <p:cNvSpPr>
            <a:spLocks noGrp="1"/>
          </p:cNvSpPr>
          <p:nvPr>
            <p:ph type="title"/>
          </p:nvPr>
        </p:nvSpPr>
        <p:spPr>
          <a:xfrm>
            <a:off x="1033780" y="67310"/>
            <a:ext cx="3961765" cy="584200"/>
          </a:xfrm>
        </p:spPr>
        <p:txBody>
          <a:bodyPr>
            <a:normAutofit/>
          </a:bodyPr>
          <a:lstStyle/>
          <a:p>
            <a:pPr algn="ctr"/>
            <a:r>
              <a:rPr lang="zh-CN" altLang="en-US" b="1" dirty="0">
                <a:solidFill>
                  <a:schemeClr val="accent1">
                    <a:lumMod val="40000"/>
                    <a:lumOff val="60000"/>
                  </a:schemeClr>
                </a:solidFill>
                <a:latin typeface="+mj-ea"/>
                <a:sym typeface="+mn-ea"/>
              </a:rPr>
              <a:t>选题背景与意义</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H_TYPE" val="#NeiR#"/>
  <p:tag name="MH_NUMBER" val="4"/>
  <p:tag name="MH_CATEGORY" val="#BingLLB#"/>
  <p:tag name="MH_LAYOUT" val="SubTitle"/>
  <p:tag name="MH" val="20161022203400"/>
  <p:tag name="MH_LIBRARY" val="GRAPHIC"/>
</p:tagLst>
</file>

<file path=ppt/theme/theme1.xml><?xml version="1.0" encoding="utf-8"?>
<a:theme xmlns:a="http://schemas.openxmlformats.org/drawingml/2006/main" name="Office 主题​​">
  <a:themeElements>
    <a:clrScheme name="自定义 3">
      <a:dk1>
        <a:sysClr val="windowText" lastClr="000000"/>
      </a:dk1>
      <a:lt1>
        <a:sysClr val="window" lastClr="FFFFFF"/>
      </a:lt1>
      <a:dk2>
        <a:srgbClr val="44546A"/>
      </a:dk2>
      <a:lt2>
        <a:srgbClr val="E7E6E6"/>
      </a:lt2>
      <a:accent1>
        <a:srgbClr val="4472C4"/>
      </a:accent1>
      <a:accent2>
        <a:srgbClr val="B392CA"/>
      </a:accent2>
      <a:accent3>
        <a:srgbClr val="A5A5A5"/>
      </a:accent3>
      <a:accent4>
        <a:srgbClr val="E7B7CF"/>
      </a:accent4>
      <a:accent5>
        <a:srgbClr val="5B9BD5"/>
      </a:accent5>
      <a:accent6>
        <a:srgbClr val="F1EF99"/>
      </a:accent6>
      <a:hlink>
        <a:srgbClr val="0563C1"/>
      </a:hlink>
      <a:folHlink>
        <a:srgbClr val="954F72"/>
      </a:folHlink>
    </a:clrScheme>
    <a:fontScheme name="自定义 1">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122</TotalTime>
  <Words>1089</Words>
  <Application>Microsoft Office PowerPoint</Application>
  <PresentationFormat>宽屏</PresentationFormat>
  <Paragraphs>234</Paragraphs>
  <Slides>28</Slides>
  <Notes>16</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28</vt:i4>
      </vt:variant>
    </vt:vector>
  </HeadingPairs>
  <TitlesOfParts>
    <vt:vector size="47" baseType="lpstr">
      <vt:lpstr>Dosis</vt:lpstr>
      <vt:lpstr>Gill Sans</vt:lpstr>
      <vt:lpstr>HOT-Ninja Std R</vt:lpstr>
      <vt:lpstr>Open Sans</vt:lpstr>
      <vt:lpstr>Source Sans Pro</vt:lpstr>
      <vt:lpstr>UKIJ Qolyazma</vt:lpstr>
      <vt:lpstr>宋体</vt:lpstr>
      <vt:lpstr>微软雅黑</vt:lpstr>
      <vt:lpstr>微软雅黑 Light</vt:lpstr>
      <vt:lpstr>字魂36号-正文宋楷</vt:lpstr>
      <vt:lpstr>Agency FB</vt:lpstr>
      <vt:lpstr>Arial</vt:lpstr>
      <vt:lpstr>Arial Black</vt:lpstr>
      <vt:lpstr>Calibri</vt:lpstr>
      <vt:lpstr>Calibri Light</vt:lpstr>
      <vt:lpstr>Impact</vt:lpstr>
      <vt:lpstr>Segoe UI Light</vt:lpstr>
      <vt:lpstr>Times New Roman</vt:lpstr>
      <vt:lpstr>Office 主题​​</vt:lpstr>
      <vt:lpstr>北京化工大学毕业答辩</vt:lpstr>
      <vt:lpstr>PowerPoint 演示文稿</vt:lpstr>
      <vt:lpstr>目录</vt:lpstr>
      <vt:lpstr>PowerPoint 演示文稿</vt:lpstr>
      <vt:lpstr>选题背景与意义</vt:lpstr>
      <vt:lpstr>PowerPoint 演示文稿</vt:lpstr>
      <vt:lpstr>选题背景与意义</vt:lpstr>
      <vt:lpstr>选题背景与意义</vt:lpstr>
      <vt:lpstr>选题背景与意义</vt:lpstr>
      <vt:lpstr>选题背景与意义</vt:lpstr>
      <vt:lpstr>PowerPoint 演示文稿</vt:lpstr>
      <vt:lpstr>关键技术与难点</vt:lpstr>
      <vt:lpstr>关键技术与难点</vt:lpstr>
      <vt:lpstr>关键技术与难点</vt:lpstr>
      <vt:lpstr>PowerPoint 演示文稿</vt:lpstr>
      <vt:lpstr>研究成果与应用</vt:lpstr>
      <vt:lpstr>研究成果与应用</vt:lpstr>
      <vt:lpstr>研究成果与应用</vt:lpstr>
      <vt:lpstr>研究成果与应用</vt:lpstr>
      <vt:lpstr>研究成果与应用</vt:lpstr>
      <vt:lpstr>研究成果与应用</vt:lpstr>
      <vt:lpstr>研究成果与应用</vt:lpstr>
      <vt:lpstr>PowerPoint 演示文稿</vt:lpstr>
      <vt:lpstr>相关建议与总结</vt:lpstr>
      <vt:lpstr>相关建议与总结</vt:lpstr>
      <vt:lpstr>欢迎批评指正</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zr022</dc:creator>
  <cp:lastModifiedBy>xingfei</cp:lastModifiedBy>
  <cp:revision>69</cp:revision>
  <dcterms:created xsi:type="dcterms:W3CDTF">2019-05-29T10:28:37Z</dcterms:created>
  <dcterms:modified xsi:type="dcterms:W3CDTF">2019-05-30T05:02:56Z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2052-1.0.0.1327</vt:lpwstr>
  </property>
</Properties>
</file>

<file path=docProps/thumbnail.jpeg>
</file>